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media/image1.jpeg" ContentType="image/jpeg"/>
  <Override PartName="/ppt/theme/theme2.xml" ContentType="application/vnd.openxmlformats-officedocument.theme+xml"/>
  <Override PartName="/ppt/media/image2.jpeg" ContentType="image/jpeg"/>
  <Override PartName="/ppt/media/image3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821529" rtl="0" fontAlgn="auto" latinLnBrk="0" hangingPunct="0">
      <a:lnSpc>
        <a:spcPct val="100000"/>
      </a:lnSpc>
      <a:spcBef>
        <a:spcPts val="1900"/>
      </a:spcBef>
      <a:spcAft>
        <a:spcPts val="0"/>
      </a:spcAft>
      <a:buClrTx/>
      <a:buSzTx/>
      <a:buFontTx/>
      <a:buNone/>
      <a:tabLst/>
      <a:defRPr b="0" baseline="0" cap="none" i="0" spc="38" strike="noStrike" sz="3800" u="none" kumimoji="0" normalizeH="0">
        <a:ln>
          <a:noFill/>
        </a:ln>
        <a:solidFill>
          <a:srgbClr val="5C5C5C"/>
        </a:solidFill>
        <a:effectLst/>
        <a:uFillTx/>
        <a:latin typeface="+mj-lt"/>
        <a:ea typeface="+mj-ea"/>
        <a:cs typeface="+mj-cs"/>
        <a:sym typeface="Helvetica Neue"/>
      </a:defRPr>
    </a:lvl1pPr>
    <a:lvl2pPr marL="0" marR="0" indent="0" algn="l" defTabSz="821529" rtl="0" fontAlgn="auto" latinLnBrk="0" hangingPunct="0">
      <a:lnSpc>
        <a:spcPct val="100000"/>
      </a:lnSpc>
      <a:spcBef>
        <a:spcPts val="1900"/>
      </a:spcBef>
      <a:spcAft>
        <a:spcPts val="0"/>
      </a:spcAft>
      <a:buClrTx/>
      <a:buSzTx/>
      <a:buFontTx/>
      <a:buNone/>
      <a:tabLst/>
      <a:defRPr b="0" baseline="0" cap="none" i="0" spc="38" strike="noStrike" sz="3800" u="none" kumimoji="0" normalizeH="0">
        <a:ln>
          <a:noFill/>
        </a:ln>
        <a:solidFill>
          <a:srgbClr val="5C5C5C"/>
        </a:solidFill>
        <a:effectLst/>
        <a:uFillTx/>
        <a:latin typeface="+mj-lt"/>
        <a:ea typeface="+mj-ea"/>
        <a:cs typeface="+mj-cs"/>
        <a:sym typeface="Helvetica Neue"/>
      </a:defRPr>
    </a:lvl2pPr>
    <a:lvl3pPr marL="0" marR="0" indent="0" algn="l" defTabSz="821529" rtl="0" fontAlgn="auto" latinLnBrk="0" hangingPunct="0">
      <a:lnSpc>
        <a:spcPct val="100000"/>
      </a:lnSpc>
      <a:spcBef>
        <a:spcPts val="1900"/>
      </a:spcBef>
      <a:spcAft>
        <a:spcPts val="0"/>
      </a:spcAft>
      <a:buClrTx/>
      <a:buSzTx/>
      <a:buFontTx/>
      <a:buNone/>
      <a:tabLst/>
      <a:defRPr b="0" baseline="0" cap="none" i="0" spc="38" strike="noStrike" sz="3800" u="none" kumimoji="0" normalizeH="0">
        <a:ln>
          <a:noFill/>
        </a:ln>
        <a:solidFill>
          <a:srgbClr val="5C5C5C"/>
        </a:solidFill>
        <a:effectLst/>
        <a:uFillTx/>
        <a:latin typeface="+mj-lt"/>
        <a:ea typeface="+mj-ea"/>
        <a:cs typeface="+mj-cs"/>
        <a:sym typeface="Helvetica Neue"/>
      </a:defRPr>
    </a:lvl3pPr>
    <a:lvl4pPr marL="0" marR="0" indent="0" algn="l" defTabSz="821529" rtl="0" fontAlgn="auto" latinLnBrk="0" hangingPunct="0">
      <a:lnSpc>
        <a:spcPct val="100000"/>
      </a:lnSpc>
      <a:spcBef>
        <a:spcPts val="1900"/>
      </a:spcBef>
      <a:spcAft>
        <a:spcPts val="0"/>
      </a:spcAft>
      <a:buClrTx/>
      <a:buSzTx/>
      <a:buFontTx/>
      <a:buNone/>
      <a:tabLst/>
      <a:defRPr b="0" baseline="0" cap="none" i="0" spc="38" strike="noStrike" sz="3800" u="none" kumimoji="0" normalizeH="0">
        <a:ln>
          <a:noFill/>
        </a:ln>
        <a:solidFill>
          <a:srgbClr val="5C5C5C"/>
        </a:solidFill>
        <a:effectLst/>
        <a:uFillTx/>
        <a:latin typeface="+mj-lt"/>
        <a:ea typeface="+mj-ea"/>
        <a:cs typeface="+mj-cs"/>
        <a:sym typeface="Helvetica Neue"/>
      </a:defRPr>
    </a:lvl4pPr>
    <a:lvl5pPr marL="0" marR="0" indent="0" algn="l" defTabSz="821529" rtl="0" fontAlgn="auto" latinLnBrk="0" hangingPunct="0">
      <a:lnSpc>
        <a:spcPct val="100000"/>
      </a:lnSpc>
      <a:spcBef>
        <a:spcPts val="1900"/>
      </a:spcBef>
      <a:spcAft>
        <a:spcPts val="0"/>
      </a:spcAft>
      <a:buClrTx/>
      <a:buSzTx/>
      <a:buFontTx/>
      <a:buNone/>
      <a:tabLst/>
      <a:defRPr b="0" baseline="0" cap="none" i="0" spc="38" strike="noStrike" sz="3800" u="none" kumimoji="0" normalizeH="0">
        <a:ln>
          <a:noFill/>
        </a:ln>
        <a:solidFill>
          <a:srgbClr val="5C5C5C"/>
        </a:solidFill>
        <a:effectLst/>
        <a:uFillTx/>
        <a:latin typeface="+mj-lt"/>
        <a:ea typeface="+mj-ea"/>
        <a:cs typeface="+mj-cs"/>
        <a:sym typeface="Helvetica Neue"/>
      </a:defRPr>
    </a:lvl5pPr>
    <a:lvl6pPr marL="0" marR="0" indent="0" algn="l" defTabSz="821529" rtl="0" fontAlgn="auto" latinLnBrk="0" hangingPunct="0">
      <a:lnSpc>
        <a:spcPct val="100000"/>
      </a:lnSpc>
      <a:spcBef>
        <a:spcPts val="1900"/>
      </a:spcBef>
      <a:spcAft>
        <a:spcPts val="0"/>
      </a:spcAft>
      <a:buClrTx/>
      <a:buSzTx/>
      <a:buFontTx/>
      <a:buNone/>
      <a:tabLst/>
      <a:defRPr b="0" baseline="0" cap="none" i="0" spc="38" strike="noStrike" sz="3800" u="none" kumimoji="0" normalizeH="0">
        <a:ln>
          <a:noFill/>
        </a:ln>
        <a:solidFill>
          <a:srgbClr val="5C5C5C"/>
        </a:solidFill>
        <a:effectLst/>
        <a:uFillTx/>
        <a:latin typeface="+mj-lt"/>
        <a:ea typeface="+mj-ea"/>
        <a:cs typeface="+mj-cs"/>
        <a:sym typeface="Helvetica Neue"/>
      </a:defRPr>
    </a:lvl6pPr>
    <a:lvl7pPr marL="0" marR="0" indent="0" algn="l" defTabSz="821529" rtl="0" fontAlgn="auto" latinLnBrk="0" hangingPunct="0">
      <a:lnSpc>
        <a:spcPct val="100000"/>
      </a:lnSpc>
      <a:spcBef>
        <a:spcPts val="1900"/>
      </a:spcBef>
      <a:spcAft>
        <a:spcPts val="0"/>
      </a:spcAft>
      <a:buClrTx/>
      <a:buSzTx/>
      <a:buFontTx/>
      <a:buNone/>
      <a:tabLst/>
      <a:defRPr b="0" baseline="0" cap="none" i="0" spc="38" strike="noStrike" sz="3800" u="none" kumimoji="0" normalizeH="0">
        <a:ln>
          <a:noFill/>
        </a:ln>
        <a:solidFill>
          <a:srgbClr val="5C5C5C"/>
        </a:solidFill>
        <a:effectLst/>
        <a:uFillTx/>
        <a:latin typeface="+mj-lt"/>
        <a:ea typeface="+mj-ea"/>
        <a:cs typeface="+mj-cs"/>
        <a:sym typeface="Helvetica Neue"/>
      </a:defRPr>
    </a:lvl7pPr>
    <a:lvl8pPr marL="0" marR="0" indent="0" algn="l" defTabSz="821529" rtl="0" fontAlgn="auto" latinLnBrk="0" hangingPunct="0">
      <a:lnSpc>
        <a:spcPct val="100000"/>
      </a:lnSpc>
      <a:spcBef>
        <a:spcPts val="1900"/>
      </a:spcBef>
      <a:spcAft>
        <a:spcPts val="0"/>
      </a:spcAft>
      <a:buClrTx/>
      <a:buSzTx/>
      <a:buFontTx/>
      <a:buNone/>
      <a:tabLst/>
      <a:defRPr b="0" baseline="0" cap="none" i="0" spc="38" strike="noStrike" sz="3800" u="none" kumimoji="0" normalizeH="0">
        <a:ln>
          <a:noFill/>
        </a:ln>
        <a:solidFill>
          <a:srgbClr val="5C5C5C"/>
        </a:solidFill>
        <a:effectLst/>
        <a:uFillTx/>
        <a:latin typeface="+mj-lt"/>
        <a:ea typeface="+mj-ea"/>
        <a:cs typeface="+mj-cs"/>
        <a:sym typeface="Helvetica Neue"/>
      </a:defRPr>
    </a:lvl8pPr>
    <a:lvl9pPr marL="0" marR="0" indent="0" algn="l" defTabSz="821529" rtl="0" fontAlgn="auto" latinLnBrk="0" hangingPunct="0">
      <a:lnSpc>
        <a:spcPct val="100000"/>
      </a:lnSpc>
      <a:spcBef>
        <a:spcPts val="1900"/>
      </a:spcBef>
      <a:spcAft>
        <a:spcPts val="0"/>
      </a:spcAft>
      <a:buClrTx/>
      <a:buSzTx/>
      <a:buFontTx/>
      <a:buNone/>
      <a:tabLst/>
      <a:defRPr b="0" baseline="0" cap="none" i="0" spc="38" strike="noStrike" sz="3800" u="none" kumimoji="0" normalizeH="0">
        <a:ln>
          <a:noFill/>
        </a:ln>
        <a:solidFill>
          <a:srgbClr val="5C5C5C"/>
        </a:solidFill>
        <a:effectLst/>
        <a:uFillTx/>
        <a:latin typeface="+mj-lt"/>
        <a:ea typeface="+mj-ea"/>
        <a:cs typeface="+mj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ajor">
          <a:srgbClr val="5C5C5C"/>
        </a:fontRef>
        <a:srgbClr val="5C5C5C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7DDDE"/>
          </a:solidFill>
        </a:fill>
      </a:tcStyle>
    </a:wholeTbl>
    <a:band2H>
      <a:tcTxStyle b="def" i="def"/>
      <a:tcStyle>
        <a:tcBdr/>
        <a:fill>
          <a:solidFill>
            <a:srgbClr val="ECEFE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5C5C5C"/>
        </a:fontRef>
        <a:srgbClr val="5C5C5C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CE2D3"/>
          </a:solidFill>
        </a:fill>
      </a:tcStyle>
    </a:wholeTbl>
    <a:band2H>
      <a:tcTxStyle b="def" i="def"/>
      <a:tcStyle>
        <a:tcBdr/>
        <a:fill>
          <a:solidFill>
            <a:srgbClr val="F6F1EA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5C5C5C"/>
        </a:fontRef>
        <a:srgbClr val="5C5C5C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AD8DE"/>
          </a:solidFill>
        </a:fill>
      </a:tcStyle>
    </a:wholeTbl>
    <a:band2H>
      <a:tcTxStyle b="def" i="def"/>
      <a:tcStyle>
        <a:tcBdr/>
        <a:fill>
          <a:solidFill>
            <a:srgbClr val="EDEDE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5C5C5C"/>
        </a:fontRef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9E9E9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5C5C5C"/>
        </a:fontRef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5C5C5C"/>
              </a:solidFill>
              <a:prstDash val="solid"/>
              <a:round/>
            </a:ln>
          </a:top>
          <a:bottom>
            <a:ln w="25400" cap="flat">
              <a:solidFill>
                <a:srgbClr val="5C5C5C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C5C5C"/>
              </a:solidFill>
              <a:prstDash val="solid"/>
              <a:round/>
            </a:ln>
          </a:top>
          <a:bottom>
            <a:ln w="25400" cap="flat">
              <a:solidFill>
                <a:srgbClr val="5C5C5C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5C5C5C"/>
        </a:fontRef>
        <a:srgbClr val="5C5C5C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1D1D1"/>
          </a:solidFill>
        </a:fill>
      </a:tcStyle>
    </a:wholeTbl>
    <a:band2H>
      <a:tcTxStyle b="def" i="def"/>
      <a:tcStyle>
        <a:tcBdr/>
        <a:fill>
          <a:solidFill>
            <a:srgbClr val="E9E9E9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5C5C5C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5C5C5C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5C5C5C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5C5C5C"/>
        </a:fontRef>
        <a:srgbClr val="5C5C5C"/>
      </a:tcTxStyle>
      <a:tcStyle>
        <a:tcBdr>
          <a:left>
            <a:ln w="12700" cap="flat">
              <a:solidFill>
                <a:srgbClr val="5C5C5C"/>
              </a:solidFill>
              <a:prstDash val="solid"/>
              <a:round/>
            </a:ln>
          </a:left>
          <a:right>
            <a:ln w="12700" cap="flat">
              <a:solidFill>
                <a:srgbClr val="5C5C5C"/>
              </a:solidFill>
              <a:prstDash val="solid"/>
              <a:round/>
            </a:ln>
          </a:right>
          <a:top>
            <a:ln w="12700" cap="flat">
              <a:solidFill>
                <a:srgbClr val="5C5C5C"/>
              </a:solidFill>
              <a:prstDash val="solid"/>
              <a:round/>
            </a:ln>
          </a:top>
          <a:bottom>
            <a:ln w="12700" cap="flat">
              <a:solidFill>
                <a:srgbClr val="5C5C5C"/>
              </a:solidFill>
              <a:prstDash val="solid"/>
              <a:round/>
            </a:ln>
          </a:bottom>
          <a:insideH>
            <a:ln w="12700" cap="flat">
              <a:solidFill>
                <a:srgbClr val="5C5C5C"/>
              </a:solidFill>
              <a:prstDash val="solid"/>
              <a:round/>
            </a:ln>
          </a:insideH>
          <a:insideV>
            <a:ln w="12700" cap="flat">
              <a:solidFill>
                <a:srgbClr val="5C5C5C"/>
              </a:solidFill>
              <a:prstDash val="solid"/>
              <a:round/>
            </a:ln>
          </a:insideV>
        </a:tcBdr>
        <a:fill>
          <a:solidFill>
            <a:srgbClr val="5C5C5C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5C5C5C"/>
        </a:fontRef>
        <a:srgbClr val="5C5C5C"/>
      </a:tcTxStyle>
      <a:tcStyle>
        <a:tcBdr>
          <a:left>
            <a:ln w="12700" cap="flat">
              <a:solidFill>
                <a:srgbClr val="5C5C5C"/>
              </a:solidFill>
              <a:prstDash val="solid"/>
              <a:round/>
            </a:ln>
          </a:left>
          <a:right>
            <a:ln w="12700" cap="flat">
              <a:solidFill>
                <a:srgbClr val="5C5C5C"/>
              </a:solidFill>
              <a:prstDash val="solid"/>
              <a:round/>
            </a:ln>
          </a:right>
          <a:top>
            <a:ln w="12700" cap="flat">
              <a:solidFill>
                <a:srgbClr val="5C5C5C"/>
              </a:solidFill>
              <a:prstDash val="solid"/>
              <a:round/>
            </a:ln>
          </a:top>
          <a:bottom>
            <a:ln w="12700" cap="flat">
              <a:solidFill>
                <a:srgbClr val="5C5C5C"/>
              </a:solidFill>
              <a:prstDash val="solid"/>
              <a:round/>
            </a:ln>
          </a:bottom>
          <a:insideH>
            <a:ln w="12700" cap="flat">
              <a:solidFill>
                <a:srgbClr val="5C5C5C"/>
              </a:solidFill>
              <a:prstDash val="solid"/>
              <a:round/>
            </a:ln>
          </a:insideH>
          <a:insideV>
            <a:ln w="12700" cap="flat">
              <a:solidFill>
                <a:srgbClr val="5C5C5C"/>
              </a:solidFill>
              <a:prstDash val="solid"/>
              <a:round/>
            </a:ln>
          </a:insideV>
        </a:tcBdr>
        <a:fill>
          <a:solidFill>
            <a:srgbClr val="5C5C5C">
              <a:alpha val="20000"/>
            </a:srgbClr>
          </a:solidFill>
        </a:fill>
      </a:tcStyle>
    </a:firstCol>
    <a:lastRow>
      <a:tcTxStyle b="on" i="off">
        <a:fontRef idx="major">
          <a:srgbClr val="5C5C5C"/>
        </a:fontRef>
        <a:srgbClr val="5C5C5C"/>
      </a:tcTxStyle>
      <a:tcStyle>
        <a:tcBdr>
          <a:left>
            <a:ln w="12700" cap="flat">
              <a:solidFill>
                <a:srgbClr val="5C5C5C"/>
              </a:solidFill>
              <a:prstDash val="solid"/>
              <a:round/>
            </a:ln>
          </a:left>
          <a:right>
            <a:ln w="12700" cap="flat">
              <a:solidFill>
                <a:srgbClr val="5C5C5C"/>
              </a:solidFill>
              <a:prstDash val="solid"/>
              <a:round/>
            </a:ln>
          </a:right>
          <a:top>
            <a:ln w="50800" cap="flat">
              <a:solidFill>
                <a:srgbClr val="5C5C5C"/>
              </a:solidFill>
              <a:prstDash val="solid"/>
              <a:round/>
            </a:ln>
          </a:top>
          <a:bottom>
            <a:ln w="12700" cap="flat">
              <a:solidFill>
                <a:srgbClr val="5C5C5C"/>
              </a:solidFill>
              <a:prstDash val="solid"/>
              <a:round/>
            </a:ln>
          </a:bottom>
          <a:insideH>
            <a:ln w="12700" cap="flat">
              <a:solidFill>
                <a:srgbClr val="5C5C5C"/>
              </a:solidFill>
              <a:prstDash val="solid"/>
              <a:round/>
            </a:ln>
          </a:insideH>
          <a:insideV>
            <a:ln w="12700" cap="flat">
              <a:solidFill>
                <a:srgbClr val="5C5C5C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5C5C5C"/>
        </a:fontRef>
        <a:srgbClr val="5C5C5C"/>
      </a:tcTxStyle>
      <a:tcStyle>
        <a:tcBdr>
          <a:left>
            <a:ln w="12700" cap="flat">
              <a:solidFill>
                <a:srgbClr val="5C5C5C"/>
              </a:solidFill>
              <a:prstDash val="solid"/>
              <a:round/>
            </a:ln>
          </a:left>
          <a:right>
            <a:ln w="12700" cap="flat">
              <a:solidFill>
                <a:srgbClr val="5C5C5C"/>
              </a:solidFill>
              <a:prstDash val="solid"/>
              <a:round/>
            </a:ln>
          </a:right>
          <a:top>
            <a:ln w="12700" cap="flat">
              <a:solidFill>
                <a:srgbClr val="5C5C5C"/>
              </a:solidFill>
              <a:prstDash val="solid"/>
              <a:round/>
            </a:ln>
          </a:top>
          <a:bottom>
            <a:ln w="25400" cap="flat">
              <a:solidFill>
                <a:srgbClr val="5C5C5C"/>
              </a:solidFill>
              <a:prstDash val="solid"/>
              <a:round/>
            </a:ln>
          </a:bottom>
          <a:insideH>
            <a:ln w="12700" cap="flat">
              <a:solidFill>
                <a:srgbClr val="5C5C5C"/>
              </a:solidFill>
              <a:prstDash val="solid"/>
              <a:round/>
            </a:ln>
          </a:insideH>
          <a:insideV>
            <a:ln w="12700" cap="flat">
              <a:solidFill>
                <a:srgbClr val="5C5C5C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6" name="Shape 126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642937" latinLnBrk="0">
      <a:lnSpc>
        <a:spcPct val="117999"/>
      </a:lnSpc>
      <a:defRPr sz="3000">
        <a:latin typeface="+mj-lt"/>
        <a:ea typeface="+mj-ea"/>
        <a:cs typeface="+mj-cs"/>
        <a:sym typeface="Helvetica Neue"/>
      </a:defRPr>
    </a:lvl1pPr>
    <a:lvl2pPr indent="228600" defTabSz="642937" latinLnBrk="0">
      <a:lnSpc>
        <a:spcPct val="117999"/>
      </a:lnSpc>
      <a:defRPr sz="3000">
        <a:latin typeface="+mj-lt"/>
        <a:ea typeface="+mj-ea"/>
        <a:cs typeface="+mj-cs"/>
        <a:sym typeface="Helvetica Neue"/>
      </a:defRPr>
    </a:lvl2pPr>
    <a:lvl3pPr indent="457200" defTabSz="642937" latinLnBrk="0">
      <a:lnSpc>
        <a:spcPct val="117999"/>
      </a:lnSpc>
      <a:defRPr sz="3000">
        <a:latin typeface="+mj-lt"/>
        <a:ea typeface="+mj-ea"/>
        <a:cs typeface="+mj-cs"/>
        <a:sym typeface="Helvetica Neue"/>
      </a:defRPr>
    </a:lvl3pPr>
    <a:lvl4pPr indent="685800" defTabSz="642937" latinLnBrk="0">
      <a:lnSpc>
        <a:spcPct val="117999"/>
      </a:lnSpc>
      <a:defRPr sz="3000">
        <a:latin typeface="+mj-lt"/>
        <a:ea typeface="+mj-ea"/>
        <a:cs typeface="+mj-cs"/>
        <a:sym typeface="Helvetica Neue"/>
      </a:defRPr>
    </a:lvl4pPr>
    <a:lvl5pPr indent="914400" defTabSz="642937" latinLnBrk="0">
      <a:lnSpc>
        <a:spcPct val="117999"/>
      </a:lnSpc>
      <a:defRPr sz="3000">
        <a:latin typeface="+mj-lt"/>
        <a:ea typeface="+mj-ea"/>
        <a:cs typeface="+mj-cs"/>
        <a:sym typeface="Helvetica Neue"/>
      </a:defRPr>
    </a:lvl5pPr>
    <a:lvl6pPr indent="1143000" defTabSz="642937" latinLnBrk="0">
      <a:lnSpc>
        <a:spcPct val="117999"/>
      </a:lnSpc>
      <a:defRPr sz="3000">
        <a:latin typeface="+mj-lt"/>
        <a:ea typeface="+mj-ea"/>
        <a:cs typeface="+mj-cs"/>
        <a:sym typeface="Helvetica Neue"/>
      </a:defRPr>
    </a:lvl6pPr>
    <a:lvl7pPr indent="1371600" defTabSz="642937" latinLnBrk="0">
      <a:lnSpc>
        <a:spcPct val="117999"/>
      </a:lnSpc>
      <a:defRPr sz="3000">
        <a:latin typeface="+mj-lt"/>
        <a:ea typeface="+mj-ea"/>
        <a:cs typeface="+mj-cs"/>
        <a:sym typeface="Helvetica Neue"/>
      </a:defRPr>
    </a:lvl7pPr>
    <a:lvl8pPr indent="1600200" defTabSz="642937" latinLnBrk="0">
      <a:lnSpc>
        <a:spcPct val="117999"/>
      </a:lnSpc>
      <a:defRPr sz="3000">
        <a:latin typeface="+mj-lt"/>
        <a:ea typeface="+mj-ea"/>
        <a:cs typeface="+mj-cs"/>
        <a:sym typeface="Helvetica Neue"/>
      </a:defRPr>
    </a:lvl8pPr>
    <a:lvl9pPr indent="1828800" defTabSz="642937" latinLnBrk="0">
      <a:lnSpc>
        <a:spcPct val="117999"/>
      </a:lnSpc>
      <a:defRPr sz="3000">
        <a:latin typeface="+mj-lt"/>
        <a:ea typeface="+mj-ea"/>
        <a:cs typeface="+mj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Subtitle">
    <p:bg>
      <p:bgPr>
        <a:blipFill rotWithShape="1">
          <a:blip r:embed="rId2"/>
          <a:srcRect l="0" t="0" r="0" b="0"/>
          <a:tile tx="0" ty="0" sx="100000" sy="100000" flip="none" algn="tl"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ody Level One…"/>
          <p:cNvSpPr/>
          <p:nvPr>
            <p:ph type="body" sz="quarter" idx="1"/>
          </p:nvPr>
        </p:nvSpPr>
        <p:spPr>
          <a:xfrm>
            <a:off x="-1717979800" y="7858125"/>
            <a:ext cx="-2147483648" cy="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ln w="50800" cap="rnd">
            <a:solidFill>
              <a:srgbClr val="747676"/>
            </a:solidFill>
            <a:custDash>
              <a:ds d="100000" sp="200000"/>
            </a:custDash>
            <a:round/>
          </a:ln>
        </p:spPr>
        <p:txBody>
          <a:bodyPr anchor="ctr"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" name="Title Text"/>
          <p:cNvSpPr txBox="1"/>
          <p:nvPr>
            <p:ph type="title"/>
          </p:nvPr>
        </p:nvSpPr>
        <p:spPr>
          <a:xfrm>
            <a:off x="5652529" y="3734353"/>
            <a:ext cx="10487295" cy="3183648"/>
          </a:xfrm>
          <a:prstGeom prst="rect">
            <a:avLst/>
          </a:prstGeom>
        </p:spPr>
        <p:txBody>
          <a:bodyPr anchor="b"/>
          <a:lstStyle>
            <a:lvl1pPr algn="ctr">
              <a:lnSpc>
                <a:spcPct val="80000"/>
              </a:lnSpc>
              <a:spcBef>
                <a:spcPts val="0"/>
              </a:spcBef>
              <a:defRPr sz="17000">
                <a:solidFill>
                  <a:srgbClr val="0B0307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3" name="Body Level One…"/>
          <p:cNvSpPr txBox="1"/>
          <p:nvPr>
            <p:ph type="body" sz="half" idx="13"/>
          </p:nvPr>
        </p:nvSpPr>
        <p:spPr>
          <a:xfrm>
            <a:off x="3851671" y="7983139"/>
            <a:ext cx="16680658" cy="4589862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xfrm>
            <a:off x="20058788" y="12922250"/>
            <a:ext cx="423786" cy="473072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“"/>
          <p:cNvSpPr txBox="1"/>
          <p:nvPr/>
        </p:nvSpPr>
        <p:spPr>
          <a:xfrm>
            <a:off x="3762373" y="2499716"/>
            <a:ext cx="2372516" cy="44481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5" tIns="71435" rIns="71435" bIns="71435" anchor="ctr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b="1" spc="0" sz="29400">
                <a:solidFill>
                  <a:srgbClr val="E4E4E4"/>
                </a:solidFill>
                <a:latin typeface="Baskerville"/>
                <a:ea typeface="Baskerville"/>
                <a:cs typeface="Baskerville"/>
                <a:sym typeface="Baskerville"/>
              </a:defRPr>
            </a:lvl1pPr>
          </a:lstStyle>
          <a:p>
            <a:pPr/>
            <a:r>
              <a:t>“</a:t>
            </a:r>
          </a:p>
        </p:txBody>
      </p:sp>
      <p:sp>
        <p:nvSpPr>
          <p:cNvPr id="102" name="Body Level One…"/>
          <p:cNvSpPr txBox="1"/>
          <p:nvPr>
            <p:ph type="body" sz="quarter" idx="1"/>
          </p:nvPr>
        </p:nvSpPr>
        <p:spPr>
          <a:xfrm>
            <a:off x="5780482" y="5442939"/>
            <a:ext cx="14751848" cy="13216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200"/>
              </a:spcBef>
              <a:buSzTx/>
              <a:buFontTx/>
              <a:buNone/>
              <a:defRPr sz="6600">
                <a:solidFill>
                  <a:srgbClr val="747676"/>
                </a:solidFill>
              </a:defRPr>
            </a:lvl1pPr>
            <a:lvl2pPr marL="1439067" indent="-969167">
              <a:spcBef>
                <a:spcPts val="2200"/>
              </a:spcBef>
              <a:buFontTx/>
              <a:defRPr sz="6600">
                <a:solidFill>
                  <a:srgbClr val="747676"/>
                </a:solidFill>
              </a:defRPr>
            </a:lvl2pPr>
            <a:lvl3pPr marL="1908967" indent="-969167">
              <a:spcBef>
                <a:spcPts val="2200"/>
              </a:spcBef>
              <a:buFontTx/>
              <a:defRPr sz="6600">
                <a:solidFill>
                  <a:srgbClr val="747676"/>
                </a:solidFill>
              </a:defRPr>
            </a:lvl3pPr>
            <a:lvl4pPr marL="2378867" indent="-969167">
              <a:spcBef>
                <a:spcPts val="2200"/>
              </a:spcBef>
              <a:buFontTx/>
              <a:defRPr sz="6600">
                <a:solidFill>
                  <a:srgbClr val="747676"/>
                </a:solidFill>
              </a:defRPr>
            </a:lvl4pPr>
            <a:lvl5pPr marL="2848767" indent="-969167">
              <a:spcBef>
                <a:spcPts val="2200"/>
              </a:spcBef>
              <a:buFontTx/>
              <a:defRPr sz="6600">
                <a:solidFill>
                  <a:srgbClr val="747676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3" name="-Johnny Appleseed"/>
          <p:cNvSpPr txBox="1"/>
          <p:nvPr>
            <p:ph type="body" sz="quarter" idx="13"/>
          </p:nvPr>
        </p:nvSpPr>
        <p:spPr>
          <a:xfrm>
            <a:off x="5780482" y="10929935"/>
            <a:ext cx="14751848" cy="1321597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0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118295074_2675x2907.jpeg"/>
          <p:cNvSpPr/>
          <p:nvPr>
            <p:ph type="pic" idx="13"/>
          </p:nvPr>
        </p:nvSpPr>
        <p:spPr>
          <a:xfrm>
            <a:off x="3048000" y="0"/>
            <a:ext cx="182880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BCBCB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118295074_2675x2907.jpeg"/>
          <p:cNvSpPr/>
          <p:nvPr>
            <p:ph type="pic" idx="13"/>
          </p:nvPr>
        </p:nvSpPr>
        <p:spPr>
          <a:xfrm>
            <a:off x="3048000" y="0"/>
            <a:ext cx="182880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Body Level One…"/>
          <p:cNvSpPr txBox="1"/>
          <p:nvPr>
            <p:ph type="body" sz="half" idx="1"/>
          </p:nvPr>
        </p:nvSpPr>
        <p:spPr>
          <a:xfrm>
            <a:off x="3048000" y="7625953"/>
            <a:ext cx="18288000" cy="5072065"/>
          </a:xfrm>
          <a:prstGeom prst="rect">
            <a:avLst/>
          </a:prstGeom>
          <a:solidFill>
            <a:srgbClr val="FFFFFF"/>
          </a:solidFill>
        </p:spPr>
        <p:txBody>
          <a:bodyPr anchor="ctr"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Line"/>
          <p:cNvSpPr/>
          <p:nvPr>
            <p:ph type="body" sz="quarter" idx="14"/>
          </p:nvPr>
        </p:nvSpPr>
        <p:spPr>
          <a:xfrm rot="10800000">
            <a:off x="-1717979785" y="10728314"/>
            <a:ext cx="-2147483648" cy="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ln w="50800" cap="rnd">
            <a:solidFill>
              <a:srgbClr val="747676"/>
            </a:solidFill>
            <a:custDash>
              <a:ds d="100000" sp="200000"/>
            </a:custDash>
            <a:round/>
          </a:ln>
        </p:spPr>
        <p:txBody>
          <a:bodyPr anchor="ctr"/>
          <a:lstStyle/>
          <a:p>
            <a:pPr marL="258444" indent="-258444" defTabSz="328611">
              <a:spcBef>
                <a:spcPts val="1000"/>
              </a:spcBef>
              <a:defRPr sz="1760"/>
            </a:pPr>
          </a:p>
        </p:txBody>
      </p:sp>
      <p:sp>
        <p:nvSpPr>
          <p:cNvPr id="24" name="Title Text"/>
          <p:cNvSpPr txBox="1"/>
          <p:nvPr>
            <p:ph type="title"/>
          </p:nvPr>
        </p:nvSpPr>
        <p:spPr>
          <a:xfrm>
            <a:off x="3851671" y="7822406"/>
            <a:ext cx="16680658" cy="3107534"/>
          </a:xfrm>
          <a:prstGeom prst="rect">
            <a:avLst/>
          </a:prstGeom>
        </p:spPr>
        <p:txBody>
          <a:bodyPr anchor="b"/>
          <a:lstStyle>
            <a:lvl1pPr algn="r">
              <a:lnSpc>
                <a:spcPct val="80000"/>
              </a:lnSpc>
              <a:spcBef>
                <a:spcPts val="0"/>
              </a:spcBef>
              <a:defRPr sz="17000">
                <a:solidFill>
                  <a:srgbClr val="5C5C5C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5" name="Body Level One…"/>
          <p:cNvSpPr txBox="1"/>
          <p:nvPr>
            <p:ph type="body" sz="quarter" idx="15"/>
          </p:nvPr>
        </p:nvSpPr>
        <p:spPr>
          <a:xfrm>
            <a:off x="3851671" y="10787060"/>
            <a:ext cx="16680658" cy="1732361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6" name="Slide Number"/>
          <p:cNvSpPr txBox="1"/>
          <p:nvPr>
            <p:ph type="sldNum" sz="quarter" idx="2"/>
          </p:nvPr>
        </p:nvSpPr>
        <p:spPr>
          <a:xfrm>
            <a:off x="20064359" y="12930185"/>
            <a:ext cx="423786" cy="47307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BCBCB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Text"/>
          <p:cNvSpPr txBox="1"/>
          <p:nvPr>
            <p:ph type="title"/>
          </p:nvPr>
        </p:nvSpPr>
        <p:spPr>
          <a:xfrm>
            <a:off x="3851671" y="803671"/>
            <a:ext cx="16680658" cy="7286626"/>
          </a:xfrm>
          <a:prstGeom prst="rect">
            <a:avLst/>
          </a:prstGeom>
        </p:spPr>
        <p:txBody>
          <a:bodyPr anchor="b"/>
          <a:lstStyle>
            <a:lvl1pPr algn="ctr">
              <a:lnSpc>
                <a:spcPct val="80000"/>
              </a:lnSpc>
              <a:spcBef>
                <a:spcPts val="0"/>
              </a:spcBef>
              <a:defRPr sz="17000">
                <a:solidFill>
                  <a:srgbClr val="5C5C5C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34" name="Slide Number"/>
          <p:cNvSpPr txBox="1"/>
          <p:nvPr>
            <p:ph type="sldNum" sz="quarter" idx="2"/>
          </p:nvPr>
        </p:nvSpPr>
        <p:spPr>
          <a:xfrm>
            <a:off x="20051631" y="12922250"/>
            <a:ext cx="423786" cy="473072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182429520_1646x1646.jpeg"/>
          <p:cNvSpPr/>
          <p:nvPr>
            <p:ph type="pic" sz="half" idx="13"/>
          </p:nvPr>
        </p:nvSpPr>
        <p:spPr>
          <a:xfrm>
            <a:off x="13638609" y="0"/>
            <a:ext cx="7697391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42" name="Body Level One…"/>
          <p:cNvSpPr/>
          <p:nvPr>
            <p:ph type="body" sz="quarter" idx="1"/>
          </p:nvPr>
        </p:nvSpPr>
        <p:spPr>
          <a:xfrm>
            <a:off x="-1717979800" y="10715620"/>
            <a:ext cx="-2147483648" cy="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ln w="50800" cap="rnd">
            <a:solidFill>
              <a:srgbClr val="747676"/>
            </a:solidFill>
            <a:custDash>
              <a:ds d="100000" sp="200000"/>
            </a:custDash>
            <a:round/>
          </a:ln>
        </p:spPr>
        <p:txBody>
          <a:bodyPr anchor="ctr"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3" name="Title Text"/>
          <p:cNvSpPr txBox="1"/>
          <p:nvPr>
            <p:ph type="title"/>
          </p:nvPr>
        </p:nvSpPr>
        <p:spPr>
          <a:xfrm>
            <a:off x="3851671" y="803671"/>
            <a:ext cx="9072565" cy="10144126"/>
          </a:xfrm>
          <a:prstGeom prst="rect">
            <a:avLst/>
          </a:prstGeom>
        </p:spPr>
        <p:txBody>
          <a:bodyPr anchor="b"/>
          <a:lstStyle>
            <a:lvl1pPr algn="r">
              <a:lnSpc>
                <a:spcPct val="80000"/>
              </a:lnSpc>
              <a:spcBef>
                <a:spcPts val="0"/>
              </a:spcBef>
              <a:defRPr sz="17000">
                <a:solidFill>
                  <a:srgbClr val="5C5C5C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44" name="Body Level One…"/>
          <p:cNvSpPr txBox="1"/>
          <p:nvPr>
            <p:ph type="body" sz="quarter" idx="14"/>
          </p:nvPr>
        </p:nvSpPr>
        <p:spPr>
          <a:xfrm>
            <a:off x="3851671" y="10787061"/>
            <a:ext cx="9072566" cy="1910955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xfrm>
            <a:off x="20064359" y="12930185"/>
            <a:ext cx="423786" cy="47307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BCBCB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/>
          <p:nvPr>
            <p:ph type="body" sz="quarter" idx="1"/>
          </p:nvPr>
        </p:nvSpPr>
        <p:spPr>
          <a:xfrm>
            <a:off x="3851671" y="2214560"/>
            <a:ext cx="118618001" cy="12703"/>
          </a:xfrm>
          <a:prstGeom prst="rect">
            <a:avLst/>
          </a:prstGeom>
          <a:ln w="50800" cap="rnd">
            <a:solidFill>
              <a:srgbClr val="747676"/>
            </a:solidFill>
            <a:custDash>
              <a:ds d="100000" sp="200000"/>
            </a:custDash>
            <a:round/>
          </a:ln>
        </p:spPr>
        <p:txBody>
          <a:bodyPr anchor="ctr"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3" name="Title Text"/>
          <p:cNvSpPr txBox="1"/>
          <p:nvPr>
            <p:ph type="title"/>
          </p:nvPr>
        </p:nvSpPr>
        <p:spPr>
          <a:xfrm>
            <a:off x="3851671" y="1017983"/>
            <a:ext cx="16680658" cy="1017987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Body Level One…"/>
          <p:cNvSpPr txBox="1"/>
          <p:nvPr>
            <p:ph type="body" sz="quarter" idx="1"/>
          </p:nvPr>
        </p:nvSpPr>
        <p:spPr>
          <a:xfrm>
            <a:off x="3851671" y="2214560"/>
            <a:ext cx="118618001" cy="12703"/>
          </a:xfrm>
          <a:prstGeom prst="rect">
            <a:avLst/>
          </a:prstGeom>
          <a:ln w="50800" cap="rnd">
            <a:solidFill>
              <a:srgbClr val="747676"/>
            </a:solidFill>
            <a:custDash>
              <a:ds d="100000" sp="200000"/>
            </a:custDash>
            <a:round/>
          </a:ln>
        </p:spPr>
        <p:txBody>
          <a:bodyPr anchor="ctr"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2" name="Title Text"/>
          <p:cNvSpPr txBox="1"/>
          <p:nvPr>
            <p:ph type="title"/>
          </p:nvPr>
        </p:nvSpPr>
        <p:spPr>
          <a:xfrm>
            <a:off x="3851671" y="1017983"/>
            <a:ext cx="16680658" cy="101798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30303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63" name="Body Level One…"/>
          <p:cNvSpPr txBox="1"/>
          <p:nvPr>
            <p:ph type="body" idx="13"/>
          </p:nvPr>
        </p:nvSpPr>
        <p:spPr>
          <a:xfrm>
            <a:off x="3851671" y="2536031"/>
            <a:ext cx="16680658" cy="10161987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118295074_2675x2907.jpeg"/>
          <p:cNvSpPr/>
          <p:nvPr>
            <p:ph type="pic" sz="half" idx="13"/>
          </p:nvPr>
        </p:nvSpPr>
        <p:spPr>
          <a:xfrm>
            <a:off x="3048000" y="0"/>
            <a:ext cx="9054704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72" name="Body Level One…"/>
          <p:cNvSpPr txBox="1"/>
          <p:nvPr>
            <p:ph type="body" sz="quarter" idx="1"/>
          </p:nvPr>
        </p:nvSpPr>
        <p:spPr>
          <a:xfrm>
            <a:off x="12924234" y="2214560"/>
            <a:ext cx="53975001" cy="12703"/>
          </a:xfrm>
          <a:prstGeom prst="rect">
            <a:avLst/>
          </a:prstGeom>
          <a:ln w="50800" cap="rnd">
            <a:solidFill>
              <a:srgbClr val="747676"/>
            </a:solidFill>
            <a:custDash>
              <a:ds d="100000" sp="200000"/>
            </a:custDash>
            <a:round/>
          </a:ln>
        </p:spPr>
        <p:txBody>
          <a:bodyPr anchor="ctr"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3" name="Title Text"/>
          <p:cNvSpPr txBox="1"/>
          <p:nvPr>
            <p:ph type="title"/>
          </p:nvPr>
        </p:nvSpPr>
        <p:spPr>
          <a:xfrm>
            <a:off x="12924234" y="1017983"/>
            <a:ext cx="7590237" cy="101798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747676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74" name="Body Level One…"/>
          <p:cNvSpPr txBox="1"/>
          <p:nvPr>
            <p:ph type="body" sz="half" idx="14"/>
          </p:nvPr>
        </p:nvSpPr>
        <p:spPr>
          <a:xfrm>
            <a:off x="12924234" y="2536031"/>
            <a:ext cx="7590237" cy="10161987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118295074_2675x2907.jpeg"/>
          <p:cNvSpPr/>
          <p:nvPr>
            <p:ph type="pic" sz="half" idx="13"/>
          </p:nvPr>
        </p:nvSpPr>
        <p:spPr>
          <a:xfrm>
            <a:off x="3851671" y="803671"/>
            <a:ext cx="10447737" cy="102870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91" name="182741592_1098x949.jpeg"/>
          <p:cNvSpPr/>
          <p:nvPr>
            <p:ph type="pic" sz="quarter" idx="14"/>
          </p:nvPr>
        </p:nvSpPr>
        <p:spPr>
          <a:xfrm>
            <a:off x="14478000" y="803671"/>
            <a:ext cx="6054329" cy="505420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92" name="182429520_1646x1646.jpeg"/>
          <p:cNvSpPr/>
          <p:nvPr>
            <p:ph type="pic" sz="quarter" idx="15"/>
          </p:nvPr>
        </p:nvSpPr>
        <p:spPr>
          <a:xfrm>
            <a:off x="14478000" y="6036466"/>
            <a:ext cx="6054329" cy="5054206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93" name="Body Level One…"/>
          <p:cNvSpPr txBox="1"/>
          <p:nvPr>
            <p:ph type="body" sz="quarter" idx="1"/>
          </p:nvPr>
        </p:nvSpPr>
        <p:spPr>
          <a:xfrm>
            <a:off x="3851671" y="11322842"/>
            <a:ext cx="16680658" cy="1875238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900"/>
              </a:spcBef>
              <a:buSzTx/>
              <a:buFontTx/>
              <a:buNone/>
              <a:defRPr spc="38" sz="3800"/>
            </a:lvl1pPr>
            <a:lvl2pPr marL="0" indent="0">
              <a:spcBef>
                <a:spcPts val="1900"/>
              </a:spcBef>
              <a:buSzTx/>
              <a:buFontTx/>
              <a:buNone/>
              <a:defRPr spc="38" sz="3800"/>
            </a:lvl2pPr>
            <a:lvl3pPr marL="0" indent="0">
              <a:spcBef>
                <a:spcPts val="1900"/>
              </a:spcBef>
              <a:buSzTx/>
              <a:buFontTx/>
              <a:buNone/>
              <a:defRPr spc="38" sz="3800"/>
            </a:lvl3pPr>
            <a:lvl4pPr marL="0" indent="0">
              <a:spcBef>
                <a:spcPts val="1900"/>
              </a:spcBef>
              <a:buSzTx/>
              <a:buFontTx/>
              <a:buNone/>
              <a:defRPr spc="38" sz="3800"/>
            </a:lvl4pPr>
            <a:lvl5pPr marL="0" indent="0">
              <a:spcBef>
                <a:spcPts val="1900"/>
              </a:spcBef>
              <a:buSzTx/>
              <a:buFontTx/>
              <a:buNone/>
              <a:defRPr spc="38" sz="3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ody Level One…"/>
          <p:cNvSpPr txBox="1"/>
          <p:nvPr>
            <p:ph type="body" idx="1"/>
          </p:nvPr>
        </p:nvSpPr>
        <p:spPr>
          <a:xfrm>
            <a:off x="3851671" y="2536031"/>
            <a:ext cx="16680658" cy="101619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5" tIns="71435" rIns="71435" bIns="71435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" name="Title Text"/>
          <p:cNvSpPr txBox="1"/>
          <p:nvPr>
            <p:ph type="title"/>
          </p:nvPr>
        </p:nvSpPr>
        <p:spPr>
          <a:xfrm>
            <a:off x="3653366" y="2743200"/>
            <a:ext cx="19507201" cy="9302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5" tIns="71435" rIns="71435" bIns="71435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20048233" y="12930185"/>
            <a:ext cx="423786" cy="473073"/>
          </a:xfrm>
          <a:prstGeom prst="rect">
            <a:avLst/>
          </a:prstGeom>
          <a:ln w="12700">
            <a:miter lim="400000"/>
          </a:ln>
        </p:spPr>
        <p:txBody>
          <a:bodyPr wrap="none" lIns="71435" tIns="71435" rIns="71435" bIns="71435">
            <a:spAutoFit/>
          </a:bodyPr>
          <a:lstStyle>
            <a:lvl1pPr algn="r">
              <a:spcBef>
                <a:spcPts val="0"/>
              </a:spcBef>
              <a:defRPr spc="0" sz="2200">
                <a:solidFill>
                  <a:srgbClr val="747676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l" defTabSz="821529" rtl="0" latinLnBrk="0">
        <a:lnSpc>
          <a:spcPct val="100000"/>
        </a:lnSpc>
        <a:spcBef>
          <a:spcPts val="32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7200" u="none">
          <a:ln>
            <a:noFill/>
          </a:ln>
          <a:solidFill>
            <a:srgbClr val="010101"/>
          </a:solidFill>
          <a:uFillTx/>
          <a:latin typeface="DIN Condensed"/>
          <a:ea typeface="DIN Condensed"/>
          <a:cs typeface="DIN Condensed"/>
          <a:sym typeface="DIN Condensed"/>
        </a:defRPr>
      </a:lvl1pPr>
      <a:lvl2pPr marL="0" marR="0" indent="0" algn="l" defTabSz="821529" rtl="0" latinLnBrk="0">
        <a:lnSpc>
          <a:spcPct val="100000"/>
        </a:lnSpc>
        <a:spcBef>
          <a:spcPts val="32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7200" u="none">
          <a:ln>
            <a:noFill/>
          </a:ln>
          <a:solidFill>
            <a:srgbClr val="010101"/>
          </a:solidFill>
          <a:uFillTx/>
          <a:latin typeface="DIN Condensed"/>
          <a:ea typeface="DIN Condensed"/>
          <a:cs typeface="DIN Condensed"/>
          <a:sym typeface="DIN Condensed"/>
        </a:defRPr>
      </a:lvl2pPr>
      <a:lvl3pPr marL="0" marR="0" indent="0" algn="l" defTabSz="821529" rtl="0" latinLnBrk="0">
        <a:lnSpc>
          <a:spcPct val="100000"/>
        </a:lnSpc>
        <a:spcBef>
          <a:spcPts val="32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7200" u="none">
          <a:ln>
            <a:noFill/>
          </a:ln>
          <a:solidFill>
            <a:srgbClr val="010101"/>
          </a:solidFill>
          <a:uFillTx/>
          <a:latin typeface="DIN Condensed"/>
          <a:ea typeface="DIN Condensed"/>
          <a:cs typeface="DIN Condensed"/>
          <a:sym typeface="DIN Condensed"/>
        </a:defRPr>
      </a:lvl3pPr>
      <a:lvl4pPr marL="0" marR="0" indent="0" algn="l" defTabSz="821529" rtl="0" latinLnBrk="0">
        <a:lnSpc>
          <a:spcPct val="100000"/>
        </a:lnSpc>
        <a:spcBef>
          <a:spcPts val="32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7200" u="none">
          <a:ln>
            <a:noFill/>
          </a:ln>
          <a:solidFill>
            <a:srgbClr val="010101"/>
          </a:solidFill>
          <a:uFillTx/>
          <a:latin typeface="DIN Condensed"/>
          <a:ea typeface="DIN Condensed"/>
          <a:cs typeface="DIN Condensed"/>
          <a:sym typeface="DIN Condensed"/>
        </a:defRPr>
      </a:lvl4pPr>
      <a:lvl5pPr marL="0" marR="0" indent="0" algn="l" defTabSz="821529" rtl="0" latinLnBrk="0">
        <a:lnSpc>
          <a:spcPct val="100000"/>
        </a:lnSpc>
        <a:spcBef>
          <a:spcPts val="32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7200" u="none">
          <a:ln>
            <a:noFill/>
          </a:ln>
          <a:solidFill>
            <a:srgbClr val="010101"/>
          </a:solidFill>
          <a:uFillTx/>
          <a:latin typeface="DIN Condensed"/>
          <a:ea typeface="DIN Condensed"/>
          <a:cs typeface="DIN Condensed"/>
          <a:sym typeface="DIN Condensed"/>
        </a:defRPr>
      </a:lvl5pPr>
      <a:lvl6pPr marL="0" marR="0" indent="0" algn="l" defTabSz="821529" rtl="0" latinLnBrk="0">
        <a:lnSpc>
          <a:spcPct val="100000"/>
        </a:lnSpc>
        <a:spcBef>
          <a:spcPts val="32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7200" u="none">
          <a:ln>
            <a:noFill/>
          </a:ln>
          <a:solidFill>
            <a:srgbClr val="010101"/>
          </a:solidFill>
          <a:uFillTx/>
          <a:latin typeface="DIN Condensed"/>
          <a:ea typeface="DIN Condensed"/>
          <a:cs typeface="DIN Condensed"/>
          <a:sym typeface="DIN Condensed"/>
        </a:defRPr>
      </a:lvl6pPr>
      <a:lvl7pPr marL="0" marR="0" indent="0" algn="l" defTabSz="821529" rtl="0" latinLnBrk="0">
        <a:lnSpc>
          <a:spcPct val="100000"/>
        </a:lnSpc>
        <a:spcBef>
          <a:spcPts val="32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7200" u="none">
          <a:ln>
            <a:noFill/>
          </a:ln>
          <a:solidFill>
            <a:srgbClr val="010101"/>
          </a:solidFill>
          <a:uFillTx/>
          <a:latin typeface="DIN Condensed"/>
          <a:ea typeface="DIN Condensed"/>
          <a:cs typeface="DIN Condensed"/>
          <a:sym typeface="DIN Condensed"/>
        </a:defRPr>
      </a:lvl7pPr>
      <a:lvl8pPr marL="0" marR="0" indent="0" algn="l" defTabSz="821529" rtl="0" latinLnBrk="0">
        <a:lnSpc>
          <a:spcPct val="100000"/>
        </a:lnSpc>
        <a:spcBef>
          <a:spcPts val="32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7200" u="none">
          <a:ln>
            <a:noFill/>
          </a:ln>
          <a:solidFill>
            <a:srgbClr val="010101"/>
          </a:solidFill>
          <a:uFillTx/>
          <a:latin typeface="DIN Condensed"/>
          <a:ea typeface="DIN Condensed"/>
          <a:cs typeface="DIN Condensed"/>
          <a:sym typeface="DIN Condensed"/>
        </a:defRPr>
      </a:lvl8pPr>
      <a:lvl9pPr marL="0" marR="0" indent="0" algn="l" defTabSz="821529" rtl="0" latinLnBrk="0">
        <a:lnSpc>
          <a:spcPct val="100000"/>
        </a:lnSpc>
        <a:spcBef>
          <a:spcPts val="32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7200" u="none">
          <a:ln>
            <a:noFill/>
          </a:ln>
          <a:solidFill>
            <a:srgbClr val="010101"/>
          </a:solidFill>
          <a:uFillTx/>
          <a:latin typeface="DIN Condensed"/>
          <a:ea typeface="DIN Condensed"/>
          <a:cs typeface="DIN Condensed"/>
          <a:sym typeface="DIN Condensed"/>
        </a:defRPr>
      </a:lvl9pPr>
    </p:titleStyle>
    <p:bodyStyle>
      <a:lvl1pPr marL="646112" marR="0" indent="-646112" algn="l" defTabSz="821529" rtl="0" latinLnBrk="0">
        <a:lnSpc>
          <a:spcPct val="100000"/>
        </a:lnSpc>
        <a:spcBef>
          <a:spcPts val="2500"/>
        </a:spcBef>
        <a:spcAft>
          <a:spcPts val="0"/>
        </a:spcAft>
        <a:buClrTx/>
        <a:buSzPct val="75000"/>
        <a:buFont typeface="Zapf Dingbats"/>
        <a:buChar char="➤"/>
        <a:tabLst/>
        <a:defRPr b="0" baseline="0" cap="none" i="0" spc="0" strike="noStrike" sz="4400" u="none">
          <a:ln>
            <a:noFill/>
          </a:ln>
          <a:solidFill>
            <a:srgbClr val="5C5C5C"/>
          </a:solidFill>
          <a:uFillTx/>
          <a:latin typeface="Iowan Old Style"/>
          <a:ea typeface="Iowan Old Style"/>
          <a:cs typeface="Iowan Old Style"/>
          <a:sym typeface="Iowan Old Style"/>
        </a:defRPr>
      </a:lvl1pPr>
      <a:lvl2pPr marL="1116012" marR="0" indent="-646112" algn="l" defTabSz="821529" rtl="0" latinLnBrk="0">
        <a:lnSpc>
          <a:spcPct val="100000"/>
        </a:lnSpc>
        <a:spcBef>
          <a:spcPts val="2500"/>
        </a:spcBef>
        <a:spcAft>
          <a:spcPts val="0"/>
        </a:spcAft>
        <a:buClrTx/>
        <a:buSzPct val="75000"/>
        <a:buFont typeface="Zapf Dingbats"/>
        <a:buChar char="➤"/>
        <a:tabLst/>
        <a:defRPr b="0" baseline="0" cap="none" i="0" spc="0" strike="noStrike" sz="4400" u="none">
          <a:ln>
            <a:noFill/>
          </a:ln>
          <a:solidFill>
            <a:srgbClr val="5C5C5C"/>
          </a:solidFill>
          <a:uFillTx/>
          <a:latin typeface="Iowan Old Style"/>
          <a:ea typeface="Iowan Old Style"/>
          <a:cs typeface="Iowan Old Style"/>
          <a:sym typeface="Iowan Old Style"/>
        </a:defRPr>
      </a:lvl2pPr>
      <a:lvl3pPr marL="1585912" marR="0" indent="-646112" algn="l" defTabSz="821529" rtl="0" latinLnBrk="0">
        <a:lnSpc>
          <a:spcPct val="100000"/>
        </a:lnSpc>
        <a:spcBef>
          <a:spcPts val="2500"/>
        </a:spcBef>
        <a:spcAft>
          <a:spcPts val="0"/>
        </a:spcAft>
        <a:buClrTx/>
        <a:buSzPct val="75000"/>
        <a:buFont typeface="Zapf Dingbats"/>
        <a:buChar char="➤"/>
        <a:tabLst/>
        <a:defRPr b="0" baseline="0" cap="none" i="0" spc="0" strike="noStrike" sz="4400" u="none">
          <a:ln>
            <a:noFill/>
          </a:ln>
          <a:solidFill>
            <a:srgbClr val="5C5C5C"/>
          </a:solidFill>
          <a:uFillTx/>
          <a:latin typeface="Iowan Old Style"/>
          <a:ea typeface="Iowan Old Style"/>
          <a:cs typeface="Iowan Old Style"/>
          <a:sym typeface="Iowan Old Style"/>
        </a:defRPr>
      </a:lvl3pPr>
      <a:lvl4pPr marL="2055810" marR="0" indent="-646112" algn="l" defTabSz="821529" rtl="0" latinLnBrk="0">
        <a:lnSpc>
          <a:spcPct val="100000"/>
        </a:lnSpc>
        <a:spcBef>
          <a:spcPts val="2500"/>
        </a:spcBef>
        <a:spcAft>
          <a:spcPts val="0"/>
        </a:spcAft>
        <a:buClrTx/>
        <a:buSzPct val="75000"/>
        <a:buFont typeface="Zapf Dingbats"/>
        <a:buChar char="➤"/>
        <a:tabLst/>
        <a:defRPr b="0" baseline="0" cap="none" i="0" spc="0" strike="noStrike" sz="4400" u="none">
          <a:ln>
            <a:noFill/>
          </a:ln>
          <a:solidFill>
            <a:srgbClr val="5C5C5C"/>
          </a:solidFill>
          <a:uFillTx/>
          <a:latin typeface="Iowan Old Style"/>
          <a:ea typeface="Iowan Old Style"/>
          <a:cs typeface="Iowan Old Style"/>
          <a:sym typeface="Iowan Old Style"/>
        </a:defRPr>
      </a:lvl4pPr>
      <a:lvl5pPr marL="2525710" marR="0" indent="-646110" algn="l" defTabSz="821529" rtl="0" latinLnBrk="0">
        <a:lnSpc>
          <a:spcPct val="100000"/>
        </a:lnSpc>
        <a:spcBef>
          <a:spcPts val="2500"/>
        </a:spcBef>
        <a:spcAft>
          <a:spcPts val="0"/>
        </a:spcAft>
        <a:buClrTx/>
        <a:buSzPct val="75000"/>
        <a:buFont typeface="Zapf Dingbats"/>
        <a:buChar char="➤"/>
        <a:tabLst/>
        <a:defRPr b="0" baseline="0" cap="none" i="0" spc="0" strike="noStrike" sz="4400" u="none">
          <a:ln>
            <a:noFill/>
          </a:ln>
          <a:solidFill>
            <a:srgbClr val="5C5C5C"/>
          </a:solidFill>
          <a:uFillTx/>
          <a:latin typeface="Iowan Old Style"/>
          <a:ea typeface="Iowan Old Style"/>
          <a:cs typeface="Iowan Old Style"/>
          <a:sym typeface="Iowan Old Style"/>
        </a:defRPr>
      </a:lvl5pPr>
      <a:lvl6pPr marL="2995610" marR="0" indent="-646110" algn="l" defTabSz="821529" rtl="0" latinLnBrk="0">
        <a:lnSpc>
          <a:spcPct val="100000"/>
        </a:lnSpc>
        <a:spcBef>
          <a:spcPts val="2500"/>
        </a:spcBef>
        <a:spcAft>
          <a:spcPts val="0"/>
        </a:spcAft>
        <a:buClrTx/>
        <a:buSzPct val="75000"/>
        <a:buFont typeface="Zapf Dingbats"/>
        <a:buChar char="➤"/>
        <a:tabLst/>
        <a:defRPr b="0" baseline="0" cap="none" i="0" spc="0" strike="noStrike" sz="4400" u="none">
          <a:ln>
            <a:noFill/>
          </a:ln>
          <a:solidFill>
            <a:srgbClr val="5C5C5C"/>
          </a:solidFill>
          <a:uFillTx/>
          <a:latin typeface="Iowan Old Style"/>
          <a:ea typeface="Iowan Old Style"/>
          <a:cs typeface="Iowan Old Style"/>
          <a:sym typeface="Iowan Old Style"/>
        </a:defRPr>
      </a:lvl6pPr>
      <a:lvl7pPr marL="3465512" marR="0" indent="-646112" algn="l" defTabSz="821529" rtl="0" latinLnBrk="0">
        <a:lnSpc>
          <a:spcPct val="100000"/>
        </a:lnSpc>
        <a:spcBef>
          <a:spcPts val="2500"/>
        </a:spcBef>
        <a:spcAft>
          <a:spcPts val="0"/>
        </a:spcAft>
        <a:buClrTx/>
        <a:buSzPct val="75000"/>
        <a:buFont typeface="Zapf Dingbats"/>
        <a:buChar char="➤"/>
        <a:tabLst/>
        <a:defRPr b="0" baseline="0" cap="none" i="0" spc="0" strike="noStrike" sz="4400" u="none">
          <a:ln>
            <a:noFill/>
          </a:ln>
          <a:solidFill>
            <a:srgbClr val="5C5C5C"/>
          </a:solidFill>
          <a:uFillTx/>
          <a:latin typeface="Iowan Old Style"/>
          <a:ea typeface="Iowan Old Style"/>
          <a:cs typeface="Iowan Old Style"/>
          <a:sym typeface="Iowan Old Style"/>
        </a:defRPr>
      </a:lvl7pPr>
      <a:lvl8pPr marL="3935412" marR="0" indent="-646112" algn="l" defTabSz="821529" rtl="0" latinLnBrk="0">
        <a:lnSpc>
          <a:spcPct val="100000"/>
        </a:lnSpc>
        <a:spcBef>
          <a:spcPts val="2500"/>
        </a:spcBef>
        <a:spcAft>
          <a:spcPts val="0"/>
        </a:spcAft>
        <a:buClrTx/>
        <a:buSzPct val="75000"/>
        <a:buFont typeface="Zapf Dingbats"/>
        <a:buChar char="➤"/>
        <a:tabLst/>
        <a:defRPr b="0" baseline="0" cap="none" i="0" spc="0" strike="noStrike" sz="4400" u="none">
          <a:ln>
            <a:noFill/>
          </a:ln>
          <a:solidFill>
            <a:srgbClr val="5C5C5C"/>
          </a:solidFill>
          <a:uFillTx/>
          <a:latin typeface="Iowan Old Style"/>
          <a:ea typeface="Iowan Old Style"/>
          <a:cs typeface="Iowan Old Style"/>
          <a:sym typeface="Iowan Old Style"/>
        </a:defRPr>
      </a:lvl8pPr>
      <a:lvl9pPr marL="4405312" marR="0" indent="-646112" algn="l" defTabSz="821529" rtl="0" latinLnBrk="0">
        <a:lnSpc>
          <a:spcPct val="100000"/>
        </a:lnSpc>
        <a:spcBef>
          <a:spcPts val="2500"/>
        </a:spcBef>
        <a:spcAft>
          <a:spcPts val="0"/>
        </a:spcAft>
        <a:buClrTx/>
        <a:buSzPct val="75000"/>
        <a:buFont typeface="Zapf Dingbats"/>
        <a:buChar char="➤"/>
        <a:tabLst/>
        <a:defRPr b="0" baseline="0" cap="none" i="0" spc="0" strike="noStrike" sz="4400" u="none">
          <a:ln>
            <a:noFill/>
          </a:ln>
          <a:solidFill>
            <a:srgbClr val="5C5C5C"/>
          </a:solidFill>
          <a:uFillTx/>
          <a:latin typeface="Iowan Old Style"/>
          <a:ea typeface="Iowan Old Style"/>
          <a:cs typeface="Iowan Old Style"/>
          <a:sym typeface="Iowan Old Style"/>
        </a:defRPr>
      </a:lvl9pPr>
    </p:bodyStyle>
    <p:otherStyle>
      <a:lvl1pPr marL="0" marR="0" indent="0" algn="r" defTabSz="82152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1pPr>
      <a:lvl2pPr marL="0" marR="0" indent="0" algn="r" defTabSz="82152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2pPr>
      <a:lvl3pPr marL="0" marR="0" indent="0" algn="r" defTabSz="82152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3pPr>
      <a:lvl4pPr marL="0" marR="0" indent="0" algn="r" defTabSz="82152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4pPr>
      <a:lvl5pPr marL="0" marR="0" indent="0" algn="r" defTabSz="82152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5pPr>
      <a:lvl6pPr marL="0" marR="0" indent="0" algn="r" defTabSz="82152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6pPr>
      <a:lvl7pPr marL="0" marR="0" indent="0" algn="r" defTabSz="82152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7pPr>
      <a:lvl8pPr marL="0" marR="0" indent="0" algn="r" defTabSz="82152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8pPr>
      <a:lvl9pPr marL="0" marR="0" indent="0" algn="r" defTabSz="82152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e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jpe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tif"/><Relationship Id="rId3" Type="http://schemas.openxmlformats.org/officeDocument/2006/relationships/image" Target="../media/image2.tif"/><Relationship Id="rId4" Type="http://schemas.openxmlformats.org/officeDocument/2006/relationships/image" Target="../media/image3.tif"/><Relationship Id="rId5" Type="http://schemas.openxmlformats.org/officeDocument/2006/relationships/image" Target="../media/image4.tif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tif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Image" descr="Image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2257" t="129" r="26203" b="128"/>
          <a:stretch>
            <a:fillRect/>
          </a:stretch>
        </p:blipFill>
        <p:spPr>
          <a:xfrm rot="5400000">
            <a:off x="4104213" y="-5393216"/>
            <a:ext cx="16175418" cy="24502413"/>
          </a:xfrm>
          <a:prstGeom prst="rect">
            <a:avLst/>
          </a:prstGeom>
        </p:spPr>
      </p:pic>
      <p:sp>
        <p:nvSpPr>
          <p:cNvPr id="129" name="Rectangle"/>
          <p:cNvSpPr/>
          <p:nvPr/>
        </p:nvSpPr>
        <p:spPr>
          <a:xfrm>
            <a:off x="-970839" y="3483457"/>
            <a:ext cx="18009960" cy="349968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5" tIns="71435" rIns="71435" bIns="71435" anchor="ctr"/>
          <a:lstStyle/>
          <a:p>
            <a:pPr>
              <a:defRPr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130" name="Deepa Ray"/>
          <p:cNvSpPr txBox="1"/>
          <p:nvPr>
            <p:ph type="title"/>
          </p:nvPr>
        </p:nvSpPr>
        <p:spPr>
          <a:xfrm>
            <a:off x="697552" y="5422848"/>
            <a:ext cx="15101756" cy="1387985"/>
          </a:xfrm>
          <a:prstGeom prst="rect">
            <a:avLst/>
          </a:prstGeom>
        </p:spPr>
        <p:txBody>
          <a:bodyPr/>
          <a:lstStyle>
            <a:lvl1pPr defTabSz="386118">
              <a:lnSpc>
                <a:spcPct val="80000"/>
              </a:lnSpc>
              <a:spcBef>
                <a:spcPts val="0"/>
              </a:spcBef>
              <a:defRPr sz="7800">
                <a:solidFill>
                  <a:srgbClr val="0B060F"/>
                </a:solidFill>
              </a:defRPr>
            </a:lvl1pPr>
          </a:lstStyle>
          <a:p>
            <a:pPr/>
            <a:r>
              <a:t>UNDERSTANDING THE Good, BAD and the UGLY</a:t>
            </a:r>
          </a:p>
        </p:txBody>
      </p:sp>
      <p:sp>
        <p:nvSpPr>
          <p:cNvPr id="131" name="Deepa Ray"/>
          <p:cNvSpPr txBox="1"/>
          <p:nvPr/>
        </p:nvSpPr>
        <p:spPr>
          <a:xfrm>
            <a:off x="761500" y="4142992"/>
            <a:ext cx="7040599" cy="13879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5" tIns="71435" rIns="71435" bIns="71435">
            <a:normAutofit fontScale="100000" lnSpcReduction="0"/>
          </a:bodyPr>
          <a:lstStyle>
            <a:lvl1pPr defTabSz="374536">
              <a:lnSpc>
                <a:spcPct val="80000"/>
              </a:lnSpc>
              <a:spcBef>
                <a:spcPts val="0"/>
              </a:spcBef>
              <a:defRPr cap="all" spc="0" sz="9700">
                <a:solidFill>
                  <a:srgbClr val="D34137"/>
                </a:solidFill>
                <a:latin typeface="DIN Condensed"/>
                <a:ea typeface="DIN Condensed"/>
                <a:cs typeface="DIN Condensed"/>
                <a:sym typeface="DIN Condensed"/>
              </a:defRPr>
            </a:lvl1pPr>
          </a:lstStyle>
          <a:p>
            <a:pPr/>
            <a:r>
              <a:t>AirlINE Reviews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Line"/>
          <p:cNvSpPr txBox="1"/>
          <p:nvPr>
            <p:ph type="body" sz="quarter" idx="1"/>
          </p:nvPr>
        </p:nvSpPr>
        <p:spPr>
          <a:xfrm>
            <a:off x="3851671" y="2214560"/>
            <a:ext cx="118618001" cy="12703"/>
          </a:xfrm>
          <a:prstGeom prst="rect">
            <a:avLst/>
          </a:prstGeom>
        </p:spPr>
        <p:txBody>
          <a:bodyPr/>
          <a:lstStyle/>
          <a:p>
            <a:pPr marL="0" indent="0" defTabSz="81266">
              <a:spcBef>
                <a:spcPts val="0"/>
              </a:spcBef>
              <a:buSzTx/>
              <a:buNone/>
              <a:defRPr sz="1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274" name="FOR Example"/>
          <p:cNvSpPr txBox="1"/>
          <p:nvPr>
            <p:ph type="title"/>
          </p:nvPr>
        </p:nvSpPr>
        <p:spPr>
          <a:xfrm>
            <a:off x="3623071" y="332183"/>
            <a:ext cx="16680658" cy="1017984"/>
          </a:xfrm>
          <a:prstGeom prst="rect">
            <a:avLst/>
          </a:prstGeom>
        </p:spPr>
        <p:txBody>
          <a:bodyPr/>
          <a:lstStyle>
            <a:lvl1pPr algn="ctr" defTabSz="764022">
              <a:spcBef>
                <a:spcPts val="2900"/>
              </a:spcBef>
              <a:defRPr sz="6600"/>
            </a:lvl1pPr>
          </a:lstStyle>
          <a:p>
            <a:pPr/>
            <a:r>
              <a:t>What Questions can I now Answer?</a:t>
            </a:r>
          </a:p>
        </p:txBody>
      </p:sp>
      <p:pic>
        <p:nvPicPr>
          <p:cNvPr id="275" name="unitedtime.png" descr="unitedtime.png"/>
          <p:cNvPicPr>
            <a:picLocks noChangeAspect="1"/>
          </p:cNvPicPr>
          <p:nvPr/>
        </p:nvPicPr>
        <p:blipFill>
          <a:blip r:embed="rId2">
            <a:extLst/>
          </a:blip>
          <a:srcRect l="8608" t="8408" r="5449" b="8408"/>
          <a:stretch>
            <a:fillRect/>
          </a:stretch>
        </p:blipFill>
        <p:spPr>
          <a:xfrm>
            <a:off x="914399" y="1954608"/>
            <a:ext cx="22819004" cy="1104328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FOR Example"/>
          <p:cNvSpPr txBox="1"/>
          <p:nvPr>
            <p:ph type="title"/>
          </p:nvPr>
        </p:nvSpPr>
        <p:spPr>
          <a:xfrm>
            <a:off x="3623071" y="332183"/>
            <a:ext cx="16680658" cy="1017984"/>
          </a:xfrm>
          <a:prstGeom prst="rect">
            <a:avLst/>
          </a:prstGeom>
        </p:spPr>
        <p:txBody>
          <a:bodyPr/>
          <a:lstStyle>
            <a:lvl1pPr algn="ctr" defTabSz="764022">
              <a:spcBef>
                <a:spcPts val="2900"/>
              </a:spcBef>
              <a:defRPr sz="6600"/>
            </a:lvl1pPr>
          </a:lstStyle>
          <a:p>
            <a:pPr/>
            <a:r>
              <a:t>Who are the NEGATIVE reviews coming from?</a:t>
            </a:r>
          </a:p>
        </p:txBody>
      </p:sp>
      <p:sp>
        <p:nvSpPr>
          <p:cNvPr id="278" name="Line"/>
          <p:cNvSpPr/>
          <p:nvPr/>
        </p:nvSpPr>
        <p:spPr>
          <a:xfrm flipH="1" flipV="1">
            <a:off x="1101375" y="2070127"/>
            <a:ext cx="22181249" cy="2"/>
          </a:xfrm>
          <a:prstGeom prst="line">
            <a:avLst/>
          </a:prstGeom>
          <a:ln w="127000">
            <a:solidFill>
              <a:schemeClr val="accent1"/>
            </a:solidFill>
            <a:prstDash val="sysDot"/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279" name="pieplot2.png" descr="pieplot2.png"/>
          <p:cNvPicPr>
            <a:picLocks noChangeAspect="1"/>
          </p:cNvPicPr>
          <p:nvPr/>
        </p:nvPicPr>
        <p:blipFill>
          <a:blip r:embed="rId2">
            <a:extLst/>
          </a:blip>
          <a:srcRect l="11291" t="15855" r="2513" b="6526"/>
          <a:stretch>
            <a:fillRect/>
          </a:stretch>
        </p:blipFill>
        <p:spPr>
          <a:xfrm>
            <a:off x="6436121" y="2406550"/>
            <a:ext cx="12105959" cy="109010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CHALLENGES for any industry: Customer FEEDBACK"/>
          <p:cNvSpPr txBox="1"/>
          <p:nvPr/>
        </p:nvSpPr>
        <p:spPr>
          <a:xfrm>
            <a:off x="1434473" y="1593176"/>
            <a:ext cx="19571818" cy="1158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5" tIns="71435" rIns="71435" bIns="71435">
            <a:spAutoFit/>
          </a:bodyPr>
          <a:lstStyle>
            <a:lvl1pPr defTabSz="764022">
              <a:spcBef>
                <a:spcPts val="2900"/>
              </a:spcBef>
              <a:defRPr cap="all" spc="0" sz="8000">
                <a:solidFill>
                  <a:srgbClr val="A9174B"/>
                </a:solidFill>
                <a:latin typeface="DIN Condensed"/>
                <a:ea typeface="DIN Condensed"/>
                <a:cs typeface="DIN Condensed"/>
                <a:sym typeface="DIN Condensed"/>
              </a:defRPr>
            </a:lvl1pPr>
          </a:lstStyle>
          <a:p>
            <a:pPr/>
            <a:r>
              <a:t>BUSINESS BENEFITS of MACHINE LEARNING and NLP</a:t>
            </a:r>
          </a:p>
        </p:txBody>
      </p:sp>
      <p:sp>
        <p:nvSpPr>
          <p:cNvPr id="282" name="Slide Number"/>
          <p:cNvSpPr txBox="1"/>
          <p:nvPr>
            <p:ph type="sldNum" sz="quarter" idx="4294967295"/>
          </p:nvPr>
        </p:nvSpPr>
        <p:spPr>
          <a:xfrm>
            <a:off x="23031279" y="12466859"/>
            <a:ext cx="703547" cy="79244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2" tIns="91422" rIns="91422" bIns="91422" anchor="ctr"/>
          <a:lstStyle>
            <a:lvl1pPr>
              <a:defRPr sz="4000">
                <a:latin typeface="Times"/>
                <a:ea typeface="Times"/>
                <a:cs typeface="Times"/>
                <a:sym typeface="Times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283" name="Are we listening?…"/>
          <p:cNvSpPr txBox="1"/>
          <p:nvPr/>
        </p:nvSpPr>
        <p:spPr>
          <a:xfrm>
            <a:off x="1282558" y="3446014"/>
            <a:ext cx="21818884" cy="87382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5" tIns="71435" rIns="71435" bIns="71435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defRPr spc="0" sz="600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pPr>
          </a:p>
          <a:p>
            <a:pPr>
              <a:lnSpc>
                <a:spcPct val="120000"/>
              </a:lnSpc>
              <a:spcBef>
                <a:spcPts val="0"/>
              </a:spcBef>
              <a:defRPr spc="0" sz="600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pPr>
            <a:r>
              <a:t>Automated review processing: Save Time</a:t>
            </a:r>
          </a:p>
          <a:p>
            <a:pPr>
              <a:lnSpc>
                <a:spcPct val="120000"/>
              </a:lnSpc>
              <a:spcBef>
                <a:spcPts val="0"/>
              </a:spcBef>
              <a:defRPr spc="0" sz="600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pPr>
          </a:p>
          <a:p>
            <a:pPr>
              <a:lnSpc>
                <a:spcPct val="120000"/>
              </a:lnSpc>
              <a:spcBef>
                <a:spcPts val="0"/>
              </a:spcBef>
              <a:defRPr spc="0" sz="600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pPr>
            <a:r>
              <a:t>Respond Faster: Build Brand Credibility</a:t>
            </a:r>
          </a:p>
          <a:p>
            <a:pPr>
              <a:lnSpc>
                <a:spcPct val="120000"/>
              </a:lnSpc>
              <a:spcBef>
                <a:spcPts val="0"/>
              </a:spcBef>
              <a:defRPr spc="0" sz="600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pPr>
          </a:p>
          <a:p>
            <a:pPr>
              <a:lnSpc>
                <a:spcPct val="120000"/>
              </a:lnSpc>
              <a:spcBef>
                <a:spcPts val="0"/>
              </a:spcBef>
              <a:defRPr spc="0" sz="600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pPr>
            <a:r>
              <a:t>Better Use of Resources: Save Money</a:t>
            </a:r>
          </a:p>
          <a:p>
            <a:pPr>
              <a:lnSpc>
                <a:spcPct val="120000"/>
              </a:lnSpc>
              <a:spcBef>
                <a:spcPts val="0"/>
              </a:spcBef>
              <a:defRPr spc="0" sz="600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pPr>
          </a:p>
          <a:p>
            <a:pPr>
              <a:lnSpc>
                <a:spcPct val="120000"/>
              </a:lnSpc>
              <a:spcBef>
                <a:spcPts val="0"/>
              </a:spcBef>
              <a:defRPr spc="0" sz="600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pPr>
            <a:r>
              <a:t>Focussed Efforts: Increase Marketability</a:t>
            </a:r>
          </a:p>
        </p:txBody>
      </p:sp>
      <p:sp>
        <p:nvSpPr>
          <p:cNvPr id="284" name="Line"/>
          <p:cNvSpPr/>
          <p:nvPr/>
        </p:nvSpPr>
        <p:spPr>
          <a:xfrm flipH="1" flipV="1">
            <a:off x="1472732" y="2959127"/>
            <a:ext cx="22181249" cy="2"/>
          </a:xfrm>
          <a:prstGeom prst="line">
            <a:avLst/>
          </a:prstGeom>
          <a:ln w="127000">
            <a:solidFill>
              <a:schemeClr val="accent1"/>
            </a:solidFill>
            <a:prstDash val="sysDot"/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85" name="Hourglass"/>
          <p:cNvSpPr/>
          <p:nvPr/>
        </p:nvSpPr>
        <p:spPr>
          <a:xfrm>
            <a:off x="18680303" y="3865821"/>
            <a:ext cx="891795" cy="14955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898" y="0"/>
                </a:moveTo>
                <a:cubicBezTo>
                  <a:pt x="404" y="0"/>
                  <a:pt x="0" y="242"/>
                  <a:pt x="0" y="537"/>
                </a:cubicBezTo>
                <a:lnTo>
                  <a:pt x="0" y="901"/>
                </a:lnTo>
                <a:cubicBezTo>
                  <a:pt x="0" y="1196"/>
                  <a:pt x="404" y="1438"/>
                  <a:pt x="898" y="1438"/>
                </a:cubicBezTo>
                <a:lnTo>
                  <a:pt x="20702" y="1438"/>
                </a:lnTo>
                <a:cubicBezTo>
                  <a:pt x="21196" y="1438"/>
                  <a:pt x="21600" y="1196"/>
                  <a:pt x="21600" y="901"/>
                </a:cubicBezTo>
                <a:lnTo>
                  <a:pt x="21600" y="537"/>
                </a:lnTo>
                <a:cubicBezTo>
                  <a:pt x="21600" y="242"/>
                  <a:pt x="21196" y="0"/>
                  <a:pt x="20702" y="0"/>
                </a:cubicBezTo>
                <a:lnTo>
                  <a:pt x="898" y="0"/>
                </a:lnTo>
                <a:close/>
                <a:moveTo>
                  <a:pt x="2670" y="2035"/>
                </a:moveTo>
                <a:cubicBezTo>
                  <a:pt x="2211" y="2035"/>
                  <a:pt x="1818" y="2231"/>
                  <a:pt x="1734" y="2499"/>
                </a:cubicBezTo>
                <a:cubicBezTo>
                  <a:pt x="1688" y="2648"/>
                  <a:pt x="678" y="6175"/>
                  <a:pt x="7600" y="10445"/>
                </a:cubicBezTo>
                <a:lnTo>
                  <a:pt x="7609" y="10452"/>
                </a:lnTo>
                <a:cubicBezTo>
                  <a:pt x="7626" y="10469"/>
                  <a:pt x="7637" y="10489"/>
                  <a:pt x="7652" y="10509"/>
                </a:cubicBezTo>
                <a:lnTo>
                  <a:pt x="7657" y="10516"/>
                </a:lnTo>
                <a:cubicBezTo>
                  <a:pt x="7692" y="10583"/>
                  <a:pt x="7734" y="10686"/>
                  <a:pt x="7739" y="10800"/>
                </a:cubicBezTo>
                <a:cubicBezTo>
                  <a:pt x="7733" y="10917"/>
                  <a:pt x="7692" y="11018"/>
                  <a:pt x="7657" y="11084"/>
                </a:cubicBezTo>
                <a:lnTo>
                  <a:pt x="7654" y="11089"/>
                </a:lnTo>
                <a:cubicBezTo>
                  <a:pt x="7640" y="11110"/>
                  <a:pt x="7626" y="11130"/>
                  <a:pt x="7609" y="11148"/>
                </a:cubicBezTo>
                <a:lnTo>
                  <a:pt x="7603" y="11153"/>
                </a:lnTo>
                <a:cubicBezTo>
                  <a:pt x="678" y="15424"/>
                  <a:pt x="1688" y="18954"/>
                  <a:pt x="1734" y="19102"/>
                </a:cubicBezTo>
                <a:cubicBezTo>
                  <a:pt x="1818" y="19371"/>
                  <a:pt x="2211" y="19565"/>
                  <a:pt x="2670" y="19565"/>
                </a:cubicBezTo>
                <a:lnTo>
                  <a:pt x="18930" y="19565"/>
                </a:lnTo>
                <a:cubicBezTo>
                  <a:pt x="19389" y="19565"/>
                  <a:pt x="19782" y="19371"/>
                  <a:pt x="19866" y="19102"/>
                </a:cubicBezTo>
                <a:cubicBezTo>
                  <a:pt x="19912" y="18954"/>
                  <a:pt x="20920" y="15426"/>
                  <a:pt x="13997" y="11155"/>
                </a:cubicBezTo>
                <a:lnTo>
                  <a:pt x="13991" y="11148"/>
                </a:lnTo>
                <a:cubicBezTo>
                  <a:pt x="13974" y="11131"/>
                  <a:pt x="13962" y="11113"/>
                  <a:pt x="13948" y="11092"/>
                </a:cubicBezTo>
                <a:lnTo>
                  <a:pt x="13943" y="11084"/>
                </a:lnTo>
                <a:cubicBezTo>
                  <a:pt x="13908" y="11018"/>
                  <a:pt x="13866" y="10915"/>
                  <a:pt x="13861" y="10802"/>
                </a:cubicBezTo>
                <a:cubicBezTo>
                  <a:pt x="13866" y="10684"/>
                  <a:pt x="13908" y="10584"/>
                  <a:pt x="13943" y="10518"/>
                </a:cubicBezTo>
                <a:lnTo>
                  <a:pt x="13946" y="10511"/>
                </a:lnTo>
                <a:cubicBezTo>
                  <a:pt x="13960" y="10490"/>
                  <a:pt x="13974" y="10470"/>
                  <a:pt x="13991" y="10452"/>
                </a:cubicBezTo>
                <a:lnTo>
                  <a:pt x="13997" y="10447"/>
                </a:lnTo>
                <a:cubicBezTo>
                  <a:pt x="20922" y="6176"/>
                  <a:pt x="19912" y="2648"/>
                  <a:pt x="19866" y="2499"/>
                </a:cubicBezTo>
                <a:cubicBezTo>
                  <a:pt x="19782" y="2231"/>
                  <a:pt x="19389" y="2035"/>
                  <a:pt x="18930" y="2035"/>
                </a:cubicBezTo>
                <a:lnTo>
                  <a:pt x="2670" y="2035"/>
                </a:lnTo>
                <a:close/>
                <a:moveTo>
                  <a:pt x="3562" y="3170"/>
                </a:moveTo>
                <a:lnTo>
                  <a:pt x="18038" y="3170"/>
                </a:lnTo>
                <a:cubicBezTo>
                  <a:pt x="18033" y="3525"/>
                  <a:pt x="17958" y="4064"/>
                  <a:pt x="17658" y="4738"/>
                </a:cubicBezTo>
                <a:cubicBezTo>
                  <a:pt x="17139" y="5903"/>
                  <a:pt x="15820" y="7716"/>
                  <a:pt x="12489" y="9742"/>
                </a:cubicBezTo>
                <a:cubicBezTo>
                  <a:pt x="12423" y="9782"/>
                  <a:pt x="12368" y="9829"/>
                  <a:pt x="12325" y="9879"/>
                </a:cubicBezTo>
                <a:cubicBezTo>
                  <a:pt x="12317" y="9888"/>
                  <a:pt x="12253" y="9965"/>
                  <a:pt x="12180" y="10087"/>
                </a:cubicBezTo>
                <a:cubicBezTo>
                  <a:pt x="12034" y="10297"/>
                  <a:pt x="11957" y="10524"/>
                  <a:pt x="11956" y="10759"/>
                </a:cubicBezTo>
                <a:cubicBezTo>
                  <a:pt x="11956" y="10768"/>
                  <a:pt x="11956" y="10776"/>
                  <a:pt x="11956" y="10785"/>
                </a:cubicBezTo>
                <a:lnTo>
                  <a:pt x="11956" y="10815"/>
                </a:lnTo>
                <a:cubicBezTo>
                  <a:pt x="11956" y="10824"/>
                  <a:pt x="11956" y="10832"/>
                  <a:pt x="11956" y="10837"/>
                </a:cubicBezTo>
                <a:cubicBezTo>
                  <a:pt x="11957" y="11075"/>
                  <a:pt x="12034" y="11303"/>
                  <a:pt x="12177" y="11510"/>
                </a:cubicBezTo>
                <a:cubicBezTo>
                  <a:pt x="12252" y="11635"/>
                  <a:pt x="12317" y="11714"/>
                  <a:pt x="12325" y="11723"/>
                </a:cubicBezTo>
                <a:cubicBezTo>
                  <a:pt x="12368" y="11772"/>
                  <a:pt x="12423" y="11817"/>
                  <a:pt x="12489" y="11858"/>
                </a:cubicBezTo>
                <a:cubicBezTo>
                  <a:pt x="15820" y="13884"/>
                  <a:pt x="17139" y="15699"/>
                  <a:pt x="17658" y="16863"/>
                </a:cubicBezTo>
                <a:cubicBezTo>
                  <a:pt x="17959" y="17538"/>
                  <a:pt x="18033" y="18076"/>
                  <a:pt x="18038" y="18430"/>
                </a:cubicBezTo>
                <a:lnTo>
                  <a:pt x="3562" y="18430"/>
                </a:lnTo>
                <a:cubicBezTo>
                  <a:pt x="3567" y="18075"/>
                  <a:pt x="3642" y="17536"/>
                  <a:pt x="3942" y="16862"/>
                </a:cubicBezTo>
                <a:cubicBezTo>
                  <a:pt x="4461" y="15697"/>
                  <a:pt x="5780" y="13884"/>
                  <a:pt x="9111" y="11858"/>
                </a:cubicBezTo>
                <a:cubicBezTo>
                  <a:pt x="9177" y="11817"/>
                  <a:pt x="9232" y="11771"/>
                  <a:pt x="9275" y="11721"/>
                </a:cubicBezTo>
                <a:cubicBezTo>
                  <a:pt x="9283" y="11713"/>
                  <a:pt x="9348" y="11635"/>
                  <a:pt x="9420" y="11513"/>
                </a:cubicBezTo>
                <a:cubicBezTo>
                  <a:pt x="9566" y="11303"/>
                  <a:pt x="9643" y="11076"/>
                  <a:pt x="9644" y="10841"/>
                </a:cubicBezTo>
                <a:cubicBezTo>
                  <a:pt x="9644" y="10832"/>
                  <a:pt x="9644" y="10824"/>
                  <a:pt x="9644" y="10815"/>
                </a:cubicBezTo>
                <a:lnTo>
                  <a:pt x="9644" y="10785"/>
                </a:lnTo>
                <a:cubicBezTo>
                  <a:pt x="9644" y="10776"/>
                  <a:pt x="9644" y="10768"/>
                  <a:pt x="9644" y="10763"/>
                </a:cubicBezTo>
                <a:cubicBezTo>
                  <a:pt x="9643" y="10525"/>
                  <a:pt x="9566" y="10297"/>
                  <a:pt x="9423" y="10090"/>
                </a:cubicBezTo>
                <a:cubicBezTo>
                  <a:pt x="9348" y="9964"/>
                  <a:pt x="9283" y="9888"/>
                  <a:pt x="9275" y="9879"/>
                </a:cubicBezTo>
                <a:cubicBezTo>
                  <a:pt x="9232" y="9829"/>
                  <a:pt x="9177" y="9783"/>
                  <a:pt x="9111" y="9742"/>
                </a:cubicBezTo>
                <a:cubicBezTo>
                  <a:pt x="5780" y="7716"/>
                  <a:pt x="4461" y="5903"/>
                  <a:pt x="3942" y="4738"/>
                </a:cubicBezTo>
                <a:cubicBezTo>
                  <a:pt x="3641" y="4064"/>
                  <a:pt x="3567" y="3525"/>
                  <a:pt x="3562" y="3170"/>
                </a:cubicBezTo>
                <a:close/>
                <a:moveTo>
                  <a:pt x="10800" y="12519"/>
                </a:moveTo>
                <a:cubicBezTo>
                  <a:pt x="10624" y="12512"/>
                  <a:pt x="10439" y="12534"/>
                  <a:pt x="10293" y="12618"/>
                </a:cubicBezTo>
                <a:lnTo>
                  <a:pt x="10296" y="12620"/>
                </a:lnTo>
                <a:cubicBezTo>
                  <a:pt x="4812" y="15292"/>
                  <a:pt x="5628" y="17483"/>
                  <a:pt x="5665" y="17575"/>
                </a:cubicBezTo>
                <a:lnTo>
                  <a:pt x="5707" y="17678"/>
                </a:lnTo>
                <a:lnTo>
                  <a:pt x="15892" y="17678"/>
                </a:lnTo>
                <a:lnTo>
                  <a:pt x="15935" y="17575"/>
                </a:lnTo>
                <a:cubicBezTo>
                  <a:pt x="15972" y="17483"/>
                  <a:pt x="16788" y="15292"/>
                  <a:pt x="11304" y="12620"/>
                </a:cubicBezTo>
                <a:lnTo>
                  <a:pt x="11307" y="12618"/>
                </a:lnTo>
                <a:cubicBezTo>
                  <a:pt x="11161" y="12534"/>
                  <a:pt x="10976" y="12512"/>
                  <a:pt x="10800" y="12519"/>
                </a:cubicBezTo>
                <a:close/>
                <a:moveTo>
                  <a:pt x="898" y="20164"/>
                </a:moveTo>
                <a:cubicBezTo>
                  <a:pt x="404" y="20164"/>
                  <a:pt x="0" y="20404"/>
                  <a:pt x="0" y="20699"/>
                </a:cubicBezTo>
                <a:lnTo>
                  <a:pt x="0" y="21064"/>
                </a:lnTo>
                <a:cubicBezTo>
                  <a:pt x="0" y="21359"/>
                  <a:pt x="404" y="21600"/>
                  <a:pt x="898" y="21600"/>
                </a:cubicBezTo>
                <a:lnTo>
                  <a:pt x="20702" y="21600"/>
                </a:lnTo>
                <a:cubicBezTo>
                  <a:pt x="21196" y="21600"/>
                  <a:pt x="21600" y="21359"/>
                  <a:pt x="21600" y="21064"/>
                </a:cubicBezTo>
                <a:lnTo>
                  <a:pt x="21600" y="20699"/>
                </a:lnTo>
                <a:cubicBezTo>
                  <a:pt x="21600" y="20404"/>
                  <a:pt x="21196" y="20164"/>
                  <a:pt x="20702" y="20164"/>
                </a:cubicBezTo>
                <a:lnTo>
                  <a:pt x="898" y="20164"/>
                </a:lnTo>
                <a:close/>
              </a:path>
            </a:pathLst>
          </a:custGeom>
          <a:solidFill>
            <a:srgbClr val="FFFFFF"/>
          </a:solidFill>
          <a:ln w="50800">
            <a:solidFill>
              <a:srgbClr val="9B1A3D"/>
            </a:solidFill>
          </a:ln>
        </p:spPr>
        <p:txBody>
          <a:bodyPr lIns="71435" tIns="71435" rIns="71435" bIns="71435" anchor="ctr"/>
          <a:lstStyle/>
          <a:p>
            <a:pPr>
              <a:defRPr>
                <a:solidFill>
                  <a:srgbClr val="5C1021"/>
                </a:solidFill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286" name="Piggy Bank"/>
          <p:cNvSpPr/>
          <p:nvPr/>
        </p:nvSpPr>
        <p:spPr>
          <a:xfrm>
            <a:off x="20241212" y="5617865"/>
            <a:ext cx="3003065" cy="18850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64" h="21600" fill="norm" stroke="1" extrusionOk="0">
                <a:moveTo>
                  <a:pt x="12587" y="0"/>
                </a:moveTo>
                <a:cubicBezTo>
                  <a:pt x="8555" y="0"/>
                  <a:pt x="6723" y="2256"/>
                  <a:pt x="6086" y="3315"/>
                </a:cubicBezTo>
                <a:cubicBezTo>
                  <a:pt x="5935" y="3565"/>
                  <a:pt x="5683" y="3543"/>
                  <a:pt x="5548" y="3269"/>
                </a:cubicBezTo>
                <a:cubicBezTo>
                  <a:pt x="5210" y="2580"/>
                  <a:pt x="4579" y="1527"/>
                  <a:pt x="3884" y="1527"/>
                </a:cubicBezTo>
                <a:cubicBezTo>
                  <a:pt x="2850" y="1527"/>
                  <a:pt x="3652" y="4548"/>
                  <a:pt x="3652" y="4549"/>
                </a:cubicBezTo>
                <a:cubicBezTo>
                  <a:pt x="3652" y="4549"/>
                  <a:pt x="2493" y="5921"/>
                  <a:pt x="2229" y="7581"/>
                </a:cubicBezTo>
                <a:cubicBezTo>
                  <a:pt x="2033" y="8805"/>
                  <a:pt x="641" y="8562"/>
                  <a:pt x="364" y="8562"/>
                </a:cubicBezTo>
                <a:cubicBezTo>
                  <a:pt x="-65" y="8562"/>
                  <a:pt x="-90" y="9711"/>
                  <a:pt x="162" y="10817"/>
                </a:cubicBezTo>
                <a:cubicBezTo>
                  <a:pt x="414" y="11924"/>
                  <a:pt x="1121" y="12374"/>
                  <a:pt x="1121" y="12374"/>
                </a:cubicBezTo>
                <a:cubicBezTo>
                  <a:pt x="995" y="12579"/>
                  <a:pt x="940" y="12757"/>
                  <a:pt x="1397" y="13358"/>
                </a:cubicBezTo>
                <a:cubicBezTo>
                  <a:pt x="1708" y="13767"/>
                  <a:pt x="2573" y="15312"/>
                  <a:pt x="4854" y="16551"/>
                </a:cubicBezTo>
                <a:cubicBezTo>
                  <a:pt x="5082" y="16675"/>
                  <a:pt x="5218" y="17057"/>
                  <a:pt x="5167" y="17439"/>
                </a:cubicBezTo>
                <a:lnTo>
                  <a:pt x="4702" y="20912"/>
                </a:lnTo>
                <a:cubicBezTo>
                  <a:pt x="4655" y="21267"/>
                  <a:pt x="4822" y="21600"/>
                  <a:pt x="5046" y="21600"/>
                </a:cubicBezTo>
                <a:lnTo>
                  <a:pt x="6770" y="21600"/>
                </a:lnTo>
                <a:cubicBezTo>
                  <a:pt x="6952" y="21600"/>
                  <a:pt x="7117" y="21432"/>
                  <a:pt x="7195" y="21165"/>
                </a:cubicBezTo>
                <a:lnTo>
                  <a:pt x="8037" y="18272"/>
                </a:lnTo>
                <a:cubicBezTo>
                  <a:pt x="8124" y="17974"/>
                  <a:pt x="8318" y="17798"/>
                  <a:pt x="8520" y="17839"/>
                </a:cubicBezTo>
                <a:cubicBezTo>
                  <a:pt x="9682" y="18075"/>
                  <a:pt x="11029" y="18218"/>
                  <a:pt x="12587" y="18218"/>
                </a:cubicBezTo>
                <a:cubicBezTo>
                  <a:pt x="13307" y="18218"/>
                  <a:pt x="13973" y="18115"/>
                  <a:pt x="14586" y="17928"/>
                </a:cubicBezTo>
                <a:cubicBezTo>
                  <a:pt x="14785" y="17867"/>
                  <a:pt x="14987" y="18016"/>
                  <a:pt x="15087" y="18304"/>
                </a:cubicBezTo>
                <a:lnTo>
                  <a:pt x="16087" y="21210"/>
                </a:lnTo>
                <a:cubicBezTo>
                  <a:pt x="16170" y="21452"/>
                  <a:pt x="16326" y="21600"/>
                  <a:pt x="16497" y="21600"/>
                </a:cubicBezTo>
                <a:lnTo>
                  <a:pt x="18243" y="21600"/>
                </a:lnTo>
                <a:cubicBezTo>
                  <a:pt x="18466" y="21600"/>
                  <a:pt x="18632" y="21267"/>
                  <a:pt x="18585" y="20912"/>
                </a:cubicBezTo>
                <a:lnTo>
                  <a:pt x="17934" y="16027"/>
                </a:lnTo>
                <a:cubicBezTo>
                  <a:pt x="17898" y="15757"/>
                  <a:pt x="17954" y="15477"/>
                  <a:pt x="18081" y="15293"/>
                </a:cubicBezTo>
                <a:cubicBezTo>
                  <a:pt x="19709" y="12937"/>
                  <a:pt x="20209" y="9534"/>
                  <a:pt x="19579" y="6535"/>
                </a:cubicBezTo>
                <a:cubicBezTo>
                  <a:pt x="19542" y="6361"/>
                  <a:pt x="19606" y="6175"/>
                  <a:pt x="19716" y="6132"/>
                </a:cubicBezTo>
                <a:cubicBezTo>
                  <a:pt x="20422" y="5855"/>
                  <a:pt x="21510" y="5137"/>
                  <a:pt x="21057" y="3409"/>
                </a:cubicBezTo>
                <a:cubicBezTo>
                  <a:pt x="21016" y="3254"/>
                  <a:pt x="20894" y="3213"/>
                  <a:pt x="20817" y="3325"/>
                </a:cubicBezTo>
                <a:cubicBezTo>
                  <a:pt x="20744" y="3432"/>
                  <a:pt x="20690" y="3550"/>
                  <a:pt x="20648" y="3659"/>
                </a:cubicBezTo>
                <a:cubicBezTo>
                  <a:pt x="20608" y="3765"/>
                  <a:pt x="20510" y="3756"/>
                  <a:pt x="20481" y="3640"/>
                </a:cubicBezTo>
                <a:cubicBezTo>
                  <a:pt x="20393" y="3281"/>
                  <a:pt x="20178" y="2828"/>
                  <a:pt x="19658" y="2927"/>
                </a:cubicBezTo>
                <a:cubicBezTo>
                  <a:pt x="19214" y="3013"/>
                  <a:pt x="19022" y="3455"/>
                  <a:pt x="18950" y="3944"/>
                </a:cubicBezTo>
                <a:cubicBezTo>
                  <a:pt x="18926" y="4113"/>
                  <a:pt x="18794" y="4163"/>
                  <a:pt x="18727" y="4027"/>
                </a:cubicBezTo>
                <a:cubicBezTo>
                  <a:pt x="17574" y="1683"/>
                  <a:pt x="15528" y="0"/>
                  <a:pt x="12587" y="0"/>
                </a:cubicBezTo>
                <a:close/>
                <a:moveTo>
                  <a:pt x="12448" y="1027"/>
                </a:moveTo>
                <a:cubicBezTo>
                  <a:pt x="13136" y="1027"/>
                  <a:pt x="13772" y="1163"/>
                  <a:pt x="14343" y="1427"/>
                </a:cubicBezTo>
                <a:cubicBezTo>
                  <a:pt x="14395" y="1452"/>
                  <a:pt x="14423" y="1545"/>
                  <a:pt x="14402" y="1626"/>
                </a:cubicBezTo>
                <a:lnTo>
                  <a:pt x="14271" y="2126"/>
                </a:lnTo>
                <a:cubicBezTo>
                  <a:pt x="14254" y="2195"/>
                  <a:pt x="14208" y="2230"/>
                  <a:pt x="14164" y="2210"/>
                </a:cubicBezTo>
                <a:cubicBezTo>
                  <a:pt x="13649" y="1978"/>
                  <a:pt x="13073" y="1858"/>
                  <a:pt x="12448" y="1858"/>
                </a:cubicBezTo>
                <a:cubicBezTo>
                  <a:pt x="11524" y="1858"/>
                  <a:pt x="10708" y="2034"/>
                  <a:pt x="10012" y="2382"/>
                </a:cubicBezTo>
                <a:cubicBezTo>
                  <a:pt x="9968" y="2404"/>
                  <a:pt x="9920" y="2371"/>
                  <a:pt x="9902" y="2301"/>
                </a:cubicBezTo>
                <a:lnTo>
                  <a:pt x="9773" y="1801"/>
                </a:lnTo>
                <a:cubicBezTo>
                  <a:pt x="9752" y="1721"/>
                  <a:pt x="9776" y="1628"/>
                  <a:pt x="9827" y="1602"/>
                </a:cubicBezTo>
                <a:cubicBezTo>
                  <a:pt x="10483" y="1268"/>
                  <a:pt x="11341" y="1027"/>
                  <a:pt x="12448" y="1027"/>
                </a:cubicBezTo>
                <a:close/>
                <a:moveTo>
                  <a:pt x="19754" y="3828"/>
                </a:moveTo>
                <a:cubicBezTo>
                  <a:pt x="19782" y="3821"/>
                  <a:pt x="19813" y="3823"/>
                  <a:pt x="19842" y="3836"/>
                </a:cubicBezTo>
                <a:cubicBezTo>
                  <a:pt x="19958" y="3890"/>
                  <a:pt x="20023" y="4100"/>
                  <a:pt x="19987" y="4307"/>
                </a:cubicBezTo>
                <a:cubicBezTo>
                  <a:pt x="19929" y="4638"/>
                  <a:pt x="19691" y="4699"/>
                  <a:pt x="19691" y="4699"/>
                </a:cubicBezTo>
                <a:cubicBezTo>
                  <a:pt x="19691" y="4699"/>
                  <a:pt x="19502" y="4478"/>
                  <a:pt x="19565" y="4113"/>
                </a:cubicBezTo>
                <a:cubicBezTo>
                  <a:pt x="19592" y="3958"/>
                  <a:pt x="19669" y="3850"/>
                  <a:pt x="19754" y="3828"/>
                </a:cubicBezTo>
                <a:close/>
              </a:path>
            </a:pathLst>
          </a:custGeom>
          <a:solidFill>
            <a:srgbClr val="FFFFFF"/>
          </a:solidFill>
          <a:ln w="63500">
            <a:solidFill>
              <a:srgbClr val="9B1A36"/>
            </a:solidFill>
          </a:ln>
        </p:spPr>
        <p:txBody>
          <a:bodyPr lIns="71435" tIns="71435" rIns="71435" bIns="71435" anchor="ctr"/>
          <a:lstStyle/>
          <a:p>
            <a:pPr>
              <a:defRPr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287" name="Needs Updates"/>
          <p:cNvSpPr/>
          <p:nvPr/>
        </p:nvSpPr>
        <p:spPr>
          <a:xfrm>
            <a:off x="17668377" y="7490149"/>
            <a:ext cx="1747245" cy="17472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cubicBezTo>
                  <a:pt x="4833" y="0"/>
                  <a:pt x="0" y="4833"/>
                  <a:pt x="0" y="10800"/>
                </a:cubicBezTo>
                <a:cubicBezTo>
                  <a:pt x="0" y="16767"/>
                  <a:pt x="4833" y="21600"/>
                  <a:pt x="10800" y="21600"/>
                </a:cubicBezTo>
                <a:cubicBezTo>
                  <a:pt x="16767" y="21600"/>
                  <a:pt x="21600" y="16767"/>
                  <a:pt x="21600" y="10800"/>
                </a:cubicBezTo>
                <a:cubicBezTo>
                  <a:pt x="21600" y="4833"/>
                  <a:pt x="16767" y="0"/>
                  <a:pt x="10800" y="0"/>
                </a:cubicBezTo>
                <a:close/>
                <a:moveTo>
                  <a:pt x="8974" y="1912"/>
                </a:moveTo>
                <a:lnTo>
                  <a:pt x="12626" y="5363"/>
                </a:lnTo>
                <a:lnTo>
                  <a:pt x="8974" y="8812"/>
                </a:lnTo>
                <a:lnTo>
                  <a:pt x="8974" y="6625"/>
                </a:lnTo>
                <a:cubicBezTo>
                  <a:pt x="7284" y="7338"/>
                  <a:pt x="6092" y="9018"/>
                  <a:pt x="6092" y="10967"/>
                </a:cubicBezTo>
                <a:cubicBezTo>
                  <a:pt x="6092" y="13564"/>
                  <a:pt x="8203" y="15677"/>
                  <a:pt x="10800" y="15677"/>
                </a:cubicBezTo>
                <a:cubicBezTo>
                  <a:pt x="13397" y="15677"/>
                  <a:pt x="15508" y="13564"/>
                  <a:pt x="15508" y="10967"/>
                </a:cubicBezTo>
                <a:cubicBezTo>
                  <a:pt x="15508" y="9509"/>
                  <a:pt x="14849" y="8154"/>
                  <a:pt x="13699" y="7258"/>
                </a:cubicBezTo>
                <a:lnTo>
                  <a:pt x="15130" y="5427"/>
                </a:lnTo>
                <a:cubicBezTo>
                  <a:pt x="16847" y="6772"/>
                  <a:pt x="17837" y="8791"/>
                  <a:pt x="17837" y="10967"/>
                </a:cubicBezTo>
                <a:cubicBezTo>
                  <a:pt x="17837" y="14844"/>
                  <a:pt x="14682" y="17999"/>
                  <a:pt x="10805" y="17999"/>
                </a:cubicBezTo>
                <a:cubicBezTo>
                  <a:pt x="6928" y="17999"/>
                  <a:pt x="3770" y="14845"/>
                  <a:pt x="3770" y="10962"/>
                </a:cubicBezTo>
                <a:cubicBezTo>
                  <a:pt x="3770" y="7717"/>
                  <a:pt x="5983" y="4973"/>
                  <a:pt x="8974" y="4168"/>
                </a:cubicBezTo>
                <a:lnTo>
                  <a:pt x="8974" y="1912"/>
                </a:lnTo>
                <a:close/>
              </a:path>
            </a:pathLst>
          </a:custGeom>
          <a:solidFill>
            <a:srgbClr val="FFFFFF"/>
          </a:solidFill>
          <a:ln w="50800">
            <a:solidFill>
              <a:srgbClr val="9B1B3E"/>
            </a:solidFill>
          </a:ln>
        </p:spPr>
        <p:txBody>
          <a:bodyPr lIns="71435" tIns="71435" rIns="71435" bIns="71435" anchor="ctr"/>
          <a:lstStyle/>
          <a:p>
            <a:pPr>
              <a:defRPr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288" name="Growth"/>
          <p:cNvSpPr/>
          <p:nvPr/>
        </p:nvSpPr>
        <p:spPr>
          <a:xfrm>
            <a:off x="19970971" y="9530504"/>
            <a:ext cx="1966385" cy="15209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66" h="21598" fill="norm" stroke="1" extrusionOk="0">
                <a:moveTo>
                  <a:pt x="21464" y="6"/>
                </a:moveTo>
                <a:cubicBezTo>
                  <a:pt x="21442" y="-2"/>
                  <a:pt x="21417" y="-2"/>
                  <a:pt x="21392" y="8"/>
                </a:cubicBezTo>
                <a:lnTo>
                  <a:pt x="18267" y="1242"/>
                </a:lnTo>
                <a:cubicBezTo>
                  <a:pt x="18161" y="1283"/>
                  <a:pt x="18132" y="1450"/>
                  <a:pt x="18212" y="1547"/>
                </a:cubicBezTo>
                <a:lnTo>
                  <a:pt x="18753" y="2202"/>
                </a:lnTo>
                <a:cubicBezTo>
                  <a:pt x="18809" y="2274"/>
                  <a:pt x="18815" y="2386"/>
                  <a:pt x="18759" y="2459"/>
                </a:cubicBezTo>
                <a:lnTo>
                  <a:pt x="13208" y="10155"/>
                </a:lnTo>
                <a:cubicBezTo>
                  <a:pt x="13152" y="10227"/>
                  <a:pt x="13058" y="10235"/>
                  <a:pt x="13002" y="10155"/>
                </a:cubicBezTo>
                <a:lnTo>
                  <a:pt x="9056" y="4932"/>
                </a:lnTo>
                <a:cubicBezTo>
                  <a:pt x="9000" y="4859"/>
                  <a:pt x="8907" y="4859"/>
                  <a:pt x="8851" y="4932"/>
                </a:cubicBezTo>
                <a:lnTo>
                  <a:pt x="39" y="17166"/>
                </a:lnTo>
                <a:cubicBezTo>
                  <a:pt x="-17" y="17238"/>
                  <a:pt x="-11" y="17350"/>
                  <a:pt x="45" y="17423"/>
                </a:cubicBezTo>
                <a:lnTo>
                  <a:pt x="941" y="18503"/>
                </a:lnTo>
                <a:cubicBezTo>
                  <a:pt x="997" y="18576"/>
                  <a:pt x="1084" y="18568"/>
                  <a:pt x="1140" y="18495"/>
                </a:cubicBezTo>
                <a:lnTo>
                  <a:pt x="8877" y="7770"/>
                </a:lnTo>
                <a:cubicBezTo>
                  <a:pt x="8933" y="7697"/>
                  <a:pt x="9025" y="7689"/>
                  <a:pt x="9081" y="7770"/>
                </a:cubicBezTo>
                <a:lnTo>
                  <a:pt x="13047" y="13016"/>
                </a:lnTo>
                <a:cubicBezTo>
                  <a:pt x="13103" y="13096"/>
                  <a:pt x="13201" y="13089"/>
                  <a:pt x="13251" y="13008"/>
                </a:cubicBezTo>
                <a:lnTo>
                  <a:pt x="13706" y="12315"/>
                </a:lnTo>
                <a:lnTo>
                  <a:pt x="19848" y="3796"/>
                </a:lnTo>
                <a:cubicBezTo>
                  <a:pt x="19904" y="3723"/>
                  <a:pt x="19992" y="3716"/>
                  <a:pt x="20048" y="3788"/>
                </a:cubicBezTo>
                <a:lnTo>
                  <a:pt x="20589" y="4441"/>
                </a:lnTo>
                <a:cubicBezTo>
                  <a:pt x="20670" y="4537"/>
                  <a:pt x="20802" y="4490"/>
                  <a:pt x="20826" y="4353"/>
                </a:cubicBezTo>
                <a:lnTo>
                  <a:pt x="21560" y="235"/>
                </a:lnTo>
                <a:cubicBezTo>
                  <a:pt x="21583" y="126"/>
                  <a:pt x="21533" y="30"/>
                  <a:pt x="21464" y="6"/>
                </a:cubicBezTo>
                <a:close/>
                <a:moveTo>
                  <a:pt x="20260" y="5385"/>
                </a:moveTo>
                <a:cubicBezTo>
                  <a:pt x="20232" y="5392"/>
                  <a:pt x="20204" y="5410"/>
                  <a:pt x="20179" y="5440"/>
                </a:cubicBezTo>
                <a:lnTo>
                  <a:pt x="17857" y="8656"/>
                </a:lnTo>
                <a:lnTo>
                  <a:pt x="17347" y="9429"/>
                </a:lnTo>
                <a:cubicBezTo>
                  <a:pt x="17328" y="9462"/>
                  <a:pt x="17316" y="9510"/>
                  <a:pt x="17316" y="9550"/>
                </a:cubicBezTo>
                <a:lnTo>
                  <a:pt x="17316" y="21412"/>
                </a:lnTo>
                <a:cubicBezTo>
                  <a:pt x="17316" y="21516"/>
                  <a:pt x="17377" y="21598"/>
                  <a:pt x="17458" y="21598"/>
                </a:cubicBezTo>
                <a:lnTo>
                  <a:pt x="20290" y="21598"/>
                </a:lnTo>
                <a:cubicBezTo>
                  <a:pt x="20371" y="21598"/>
                  <a:pt x="20434" y="21516"/>
                  <a:pt x="20434" y="21412"/>
                </a:cubicBezTo>
                <a:lnTo>
                  <a:pt x="20434" y="5561"/>
                </a:lnTo>
                <a:cubicBezTo>
                  <a:pt x="20434" y="5440"/>
                  <a:pt x="20346" y="5364"/>
                  <a:pt x="20260" y="5385"/>
                </a:cubicBezTo>
                <a:close/>
                <a:moveTo>
                  <a:pt x="9174" y="9548"/>
                </a:moveTo>
                <a:cubicBezTo>
                  <a:pt x="9094" y="9530"/>
                  <a:pt x="9007" y="9606"/>
                  <a:pt x="9007" y="9727"/>
                </a:cubicBezTo>
                <a:lnTo>
                  <a:pt x="9007" y="21412"/>
                </a:lnTo>
                <a:cubicBezTo>
                  <a:pt x="9007" y="21516"/>
                  <a:pt x="9068" y="21598"/>
                  <a:pt x="9149" y="21598"/>
                </a:cubicBezTo>
                <a:lnTo>
                  <a:pt x="11981" y="21598"/>
                </a:lnTo>
                <a:cubicBezTo>
                  <a:pt x="12062" y="21598"/>
                  <a:pt x="12125" y="21516"/>
                  <a:pt x="12125" y="21412"/>
                </a:cubicBezTo>
                <a:lnTo>
                  <a:pt x="12125" y="13474"/>
                </a:lnTo>
                <a:cubicBezTo>
                  <a:pt x="12125" y="13426"/>
                  <a:pt x="12113" y="13386"/>
                  <a:pt x="12082" y="13345"/>
                </a:cubicBezTo>
                <a:lnTo>
                  <a:pt x="9250" y="9598"/>
                </a:lnTo>
                <a:cubicBezTo>
                  <a:pt x="9228" y="9570"/>
                  <a:pt x="9201" y="9554"/>
                  <a:pt x="9174" y="9548"/>
                </a:cubicBezTo>
                <a:close/>
                <a:moveTo>
                  <a:pt x="16102" y="10653"/>
                </a:moveTo>
                <a:cubicBezTo>
                  <a:pt x="16074" y="10659"/>
                  <a:pt x="16045" y="10676"/>
                  <a:pt x="16021" y="10704"/>
                </a:cubicBezTo>
                <a:lnTo>
                  <a:pt x="13700" y="13917"/>
                </a:lnTo>
                <a:lnTo>
                  <a:pt x="13189" y="14693"/>
                </a:lnTo>
                <a:cubicBezTo>
                  <a:pt x="13170" y="14725"/>
                  <a:pt x="13158" y="14773"/>
                  <a:pt x="13158" y="14814"/>
                </a:cubicBezTo>
                <a:lnTo>
                  <a:pt x="13158" y="21412"/>
                </a:lnTo>
                <a:cubicBezTo>
                  <a:pt x="13158" y="21516"/>
                  <a:pt x="13221" y="21598"/>
                  <a:pt x="13301" y="21598"/>
                </a:cubicBezTo>
                <a:lnTo>
                  <a:pt x="16133" y="21598"/>
                </a:lnTo>
                <a:cubicBezTo>
                  <a:pt x="16214" y="21598"/>
                  <a:pt x="16275" y="21516"/>
                  <a:pt x="16275" y="21412"/>
                </a:cubicBezTo>
                <a:lnTo>
                  <a:pt x="16275" y="10832"/>
                </a:lnTo>
                <a:cubicBezTo>
                  <a:pt x="16275" y="10711"/>
                  <a:pt x="16188" y="10636"/>
                  <a:pt x="16102" y="10653"/>
                </a:cubicBezTo>
                <a:close/>
                <a:moveTo>
                  <a:pt x="7801" y="10923"/>
                </a:moveTo>
                <a:cubicBezTo>
                  <a:pt x="7774" y="10930"/>
                  <a:pt x="7747" y="10946"/>
                  <a:pt x="7725" y="10976"/>
                </a:cubicBezTo>
                <a:lnTo>
                  <a:pt x="4894" y="14902"/>
                </a:lnTo>
                <a:cubicBezTo>
                  <a:pt x="4869" y="14934"/>
                  <a:pt x="4855" y="14974"/>
                  <a:pt x="4855" y="15023"/>
                </a:cubicBezTo>
                <a:lnTo>
                  <a:pt x="4855" y="21412"/>
                </a:lnTo>
                <a:cubicBezTo>
                  <a:pt x="4855" y="21516"/>
                  <a:pt x="4918" y="21598"/>
                  <a:pt x="4999" y="21598"/>
                </a:cubicBezTo>
                <a:lnTo>
                  <a:pt x="7830" y="21598"/>
                </a:lnTo>
                <a:cubicBezTo>
                  <a:pt x="7911" y="21598"/>
                  <a:pt x="7974" y="21516"/>
                  <a:pt x="7974" y="21412"/>
                </a:cubicBezTo>
                <a:lnTo>
                  <a:pt x="7974" y="11097"/>
                </a:lnTo>
                <a:cubicBezTo>
                  <a:pt x="7974" y="10976"/>
                  <a:pt x="7884" y="10902"/>
                  <a:pt x="7801" y="10923"/>
                </a:cubicBezTo>
                <a:close/>
                <a:moveTo>
                  <a:pt x="3680" y="16498"/>
                </a:moveTo>
                <a:cubicBezTo>
                  <a:pt x="3652" y="16505"/>
                  <a:pt x="3626" y="16524"/>
                  <a:pt x="3604" y="16554"/>
                </a:cubicBezTo>
                <a:lnTo>
                  <a:pt x="772" y="20477"/>
                </a:lnTo>
                <a:cubicBezTo>
                  <a:pt x="747" y="20510"/>
                  <a:pt x="735" y="20550"/>
                  <a:pt x="735" y="20598"/>
                </a:cubicBezTo>
                <a:lnTo>
                  <a:pt x="735" y="21412"/>
                </a:lnTo>
                <a:cubicBezTo>
                  <a:pt x="735" y="21516"/>
                  <a:pt x="798" y="21598"/>
                  <a:pt x="879" y="21598"/>
                </a:cubicBezTo>
                <a:lnTo>
                  <a:pt x="3711" y="21598"/>
                </a:lnTo>
                <a:cubicBezTo>
                  <a:pt x="3792" y="21598"/>
                  <a:pt x="3853" y="21516"/>
                  <a:pt x="3853" y="21412"/>
                </a:cubicBezTo>
                <a:lnTo>
                  <a:pt x="3853" y="16682"/>
                </a:lnTo>
                <a:cubicBezTo>
                  <a:pt x="3853" y="16555"/>
                  <a:pt x="3762" y="16478"/>
                  <a:pt x="3680" y="16498"/>
                </a:cubicBezTo>
                <a:close/>
              </a:path>
            </a:pathLst>
          </a:custGeom>
          <a:solidFill>
            <a:srgbClr val="FFFFFF"/>
          </a:solidFill>
          <a:ln w="50800">
            <a:solidFill>
              <a:srgbClr val="9B1D3F"/>
            </a:solidFill>
          </a:ln>
        </p:spPr>
        <p:txBody>
          <a:bodyPr lIns="71435" tIns="71435" rIns="71435" bIns="71435" anchor="ctr"/>
          <a:lstStyle/>
          <a:p>
            <a:pPr>
              <a:defRPr>
                <a:latin typeface="+mn-lt"/>
                <a:ea typeface="+mn-ea"/>
                <a:cs typeface="+mn-cs"/>
                <a:sym typeface="Helvetica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Deepa Ray"/>
          <p:cNvSpPr txBox="1"/>
          <p:nvPr>
            <p:ph type="title"/>
          </p:nvPr>
        </p:nvSpPr>
        <p:spPr>
          <a:xfrm>
            <a:off x="7360760" y="2284142"/>
            <a:ext cx="7590236" cy="2292413"/>
          </a:xfrm>
          <a:prstGeom prst="rect">
            <a:avLst/>
          </a:prstGeom>
        </p:spPr>
        <p:txBody>
          <a:bodyPr/>
          <a:lstStyle/>
          <a:p>
            <a:pPr defTabSz="764022">
              <a:spcBef>
                <a:spcPts val="2900"/>
              </a:spcBef>
              <a:defRPr sz="15000">
                <a:solidFill>
                  <a:srgbClr val="CC2C23"/>
                </a:solidFill>
              </a:defRPr>
            </a:pPr>
            <a:r>
              <a:t>Deepa</a:t>
            </a:r>
            <a:r>
              <a:rPr>
                <a:solidFill>
                  <a:srgbClr val="000000"/>
                </a:solidFill>
              </a:rPr>
              <a:t> Ray</a:t>
            </a:r>
          </a:p>
        </p:txBody>
      </p:sp>
      <p:sp>
        <p:nvSpPr>
          <p:cNvPr id="134" name="PhD, Information Systems (US)…"/>
          <p:cNvSpPr txBox="1"/>
          <p:nvPr>
            <p:ph type="body" sz="quarter" idx="1"/>
          </p:nvPr>
        </p:nvSpPr>
        <p:spPr>
          <a:xfrm>
            <a:off x="7360760" y="4868123"/>
            <a:ext cx="15258641" cy="4346410"/>
          </a:xfrm>
          <a:prstGeom prst="rect">
            <a:avLst/>
          </a:prstGeom>
          <a:ln w="12700" cap="flat">
            <a:noFill/>
            <a:prstDash val="solid"/>
            <a:miter lim="400000"/>
          </a:ln>
        </p:spPr>
        <p:txBody>
          <a:bodyPr anchor="t"/>
          <a:lstStyle/>
          <a:p>
            <a:pPr marL="0" indent="0" defTabSz="722947">
              <a:spcBef>
                <a:spcPts val="2200"/>
              </a:spcBef>
              <a:buSzTx/>
              <a:buNone/>
              <a:defRPr sz="400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pPr>
            <a:r>
              <a:t>PhD, Information Systems (US)</a:t>
            </a:r>
          </a:p>
          <a:p>
            <a:pPr marL="0" indent="0" defTabSz="722947">
              <a:spcBef>
                <a:spcPts val="2200"/>
              </a:spcBef>
              <a:buSzTx/>
              <a:buNone/>
              <a:defRPr sz="400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pPr>
            <a:r>
              <a:t>Over 7 years experience using statistics in Academia</a:t>
            </a:r>
          </a:p>
          <a:p>
            <a:pPr marL="0" indent="0" defTabSz="722947">
              <a:spcBef>
                <a:spcPts val="2200"/>
              </a:spcBef>
              <a:buSzTx/>
              <a:buNone/>
              <a:defRPr sz="400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pPr>
            <a:r>
              <a:t>Strengths: Speak Business and Technology</a:t>
            </a:r>
          </a:p>
          <a:p>
            <a:pPr marL="0" indent="0" defTabSz="722947">
              <a:spcBef>
                <a:spcPts val="2200"/>
              </a:spcBef>
              <a:buSzTx/>
              <a:buNone/>
              <a:defRPr sz="400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pPr>
            <a:r>
              <a:t>Skills: Python, NLP, Machine Learning, Statistics for Business</a:t>
            </a:r>
          </a:p>
        </p:txBody>
      </p:sp>
      <p:sp>
        <p:nvSpPr>
          <p:cNvPr id="135" name="Airport"/>
          <p:cNvSpPr/>
          <p:nvPr/>
        </p:nvSpPr>
        <p:spPr>
          <a:xfrm>
            <a:off x="2258703" y="11881994"/>
            <a:ext cx="1178927" cy="12324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cubicBezTo>
                  <a:pt x="10160" y="0"/>
                  <a:pt x="9641" y="496"/>
                  <a:pt x="9641" y="1109"/>
                </a:cubicBezTo>
                <a:lnTo>
                  <a:pt x="9641" y="7950"/>
                </a:lnTo>
                <a:lnTo>
                  <a:pt x="9500" y="7950"/>
                </a:lnTo>
                <a:lnTo>
                  <a:pt x="0" y="13589"/>
                </a:lnTo>
                <a:lnTo>
                  <a:pt x="0" y="15962"/>
                </a:lnTo>
                <a:lnTo>
                  <a:pt x="9505" y="13058"/>
                </a:lnTo>
                <a:lnTo>
                  <a:pt x="9539" y="18193"/>
                </a:lnTo>
                <a:lnTo>
                  <a:pt x="7450" y="19708"/>
                </a:lnTo>
                <a:lnTo>
                  <a:pt x="7450" y="21600"/>
                </a:lnTo>
                <a:lnTo>
                  <a:pt x="10800" y="20603"/>
                </a:lnTo>
                <a:lnTo>
                  <a:pt x="14150" y="21600"/>
                </a:lnTo>
                <a:lnTo>
                  <a:pt x="14150" y="19708"/>
                </a:lnTo>
                <a:lnTo>
                  <a:pt x="12061" y="18193"/>
                </a:lnTo>
                <a:lnTo>
                  <a:pt x="12095" y="13058"/>
                </a:lnTo>
                <a:lnTo>
                  <a:pt x="21600" y="15962"/>
                </a:lnTo>
                <a:lnTo>
                  <a:pt x="21600" y="13589"/>
                </a:lnTo>
                <a:lnTo>
                  <a:pt x="12102" y="7950"/>
                </a:lnTo>
                <a:lnTo>
                  <a:pt x="11959" y="7950"/>
                </a:lnTo>
                <a:lnTo>
                  <a:pt x="11959" y="1109"/>
                </a:lnTo>
                <a:cubicBezTo>
                  <a:pt x="11959" y="496"/>
                  <a:pt x="11440" y="0"/>
                  <a:pt x="10800" y="0"/>
                </a:cubicBezTo>
                <a:close/>
              </a:path>
            </a:pathLst>
          </a:custGeom>
          <a:solidFill>
            <a:srgbClr val="434040">
              <a:alpha val="19876"/>
            </a:srgbClr>
          </a:solidFill>
          <a:ln w="12700">
            <a:miter lim="400000"/>
          </a:ln>
        </p:spPr>
        <p:txBody>
          <a:bodyPr lIns="71435" tIns="71435" rIns="71435" bIns="71435" anchor="ctr"/>
          <a:lstStyle/>
          <a:p>
            <a:pPr>
              <a:defRPr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136" name="Airport"/>
          <p:cNvSpPr/>
          <p:nvPr/>
        </p:nvSpPr>
        <p:spPr>
          <a:xfrm>
            <a:off x="2258703" y="7613291"/>
            <a:ext cx="1178927" cy="12324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cubicBezTo>
                  <a:pt x="10160" y="0"/>
                  <a:pt x="9641" y="496"/>
                  <a:pt x="9641" y="1109"/>
                </a:cubicBezTo>
                <a:lnTo>
                  <a:pt x="9641" y="7950"/>
                </a:lnTo>
                <a:lnTo>
                  <a:pt x="9500" y="7950"/>
                </a:lnTo>
                <a:lnTo>
                  <a:pt x="0" y="13589"/>
                </a:lnTo>
                <a:lnTo>
                  <a:pt x="0" y="15962"/>
                </a:lnTo>
                <a:lnTo>
                  <a:pt x="9505" y="13058"/>
                </a:lnTo>
                <a:lnTo>
                  <a:pt x="9539" y="18193"/>
                </a:lnTo>
                <a:lnTo>
                  <a:pt x="7450" y="19708"/>
                </a:lnTo>
                <a:lnTo>
                  <a:pt x="7450" y="21600"/>
                </a:lnTo>
                <a:lnTo>
                  <a:pt x="10800" y="20603"/>
                </a:lnTo>
                <a:lnTo>
                  <a:pt x="14150" y="21600"/>
                </a:lnTo>
                <a:lnTo>
                  <a:pt x="14150" y="19708"/>
                </a:lnTo>
                <a:lnTo>
                  <a:pt x="12061" y="18193"/>
                </a:lnTo>
                <a:lnTo>
                  <a:pt x="12095" y="13058"/>
                </a:lnTo>
                <a:lnTo>
                  <a:pt x="21600" y="15962"/>
                </a:lnTo>
                <a:lnTo>
                  <a:pt x="21600" y="13589"/>
                </a:lnTo>
                <a:lnTo>
                  <a:pt x="12102" y="7950"/>
                </a:lnTo>
                <a:lnTo>
                  <a:pt x="11959" y="7950"/>
                </a:lnTo>
                <a:lnTo>
                  <a:pt x="11959" y="1109"/>
                </a:lnTo>
                <a:cubicBezTo>
                  <a:pt x="11959" y="496"/>
                  <a:pt x="11440" y="0"/>
                  <a:pt x="10800" y="0"/>
                </a:cubicBezTo>
                <a:close/>
              </a:path>
            </a:pathLst>
          </a:custGeom>
          <a:solidFill>
            <a:srgbClr val="434040">
              <a:alpha val="19876"/>
            </a:srgbClr>
          </a:solidFill>
          <a:ln w="12700">
            <a:miter lim="400000"/>
          </a:ln>
        </p:spPr>
        <p:txBody>
          <a:bodyPr lIns="71435" tIns="71435" rIns="71435" bIns="71435" anchor="ctr"/>
          <a:lstStyle/>
          <a:p>
            <a:pPr>
              <a:defRPr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137" name="Airport"/>
          <p:cNvSpPr/>
          <p:nvPr/>
        </p:nvSpPr>
        <p:spPr>
          <a:xfrm>
            <a:off x="2258703" y="10459094"/>
            <a:ext cx="1178927" cy="12324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cubicBezTo>
                  <a:pt x="10160" y="0"/>
                  <a:pt x="9641" y="496"/>
                  <a:pt x="9641" y="1109"/>
                </a:cubicBezTo>
                <a:lnTo>
                  <a:pt x="9641" y="7950"/>
                </a:lnTo>
                <a:lnTo>
                  <a:pt x="9500" y="7950"/>
                </a:lnTo>
                <a:lnTo>
                  <a:pt x="0" y="13589"/>
                </a:lnTo>
                <a:lnTo>
                  <a:pt x="0" y="15962"/>
                </a:lnTo>
                <a:lnTo>
                  <a:pt x="9505" y="13058"/>
                </a:lnTo>
                <a:lnTo>
                  <a:pt x="9539" y="18193"/>
                </a:lnTo>
                <a:lnTo>
                  <a:pt x="7450" y="19708"/>
                </a:lnTo>
                <a:lnTo>
                  <a:pt x="7450" y="21600"/>
                </a:lnTo>
                <a:lnTo>
                  <a:pt x="10800" y="20603"/>
                </a:lnTo>
                <a:lnTo>
                  <a:pt x="14150" y="21600"/>
                </a:lnTo>
                <a:lnTo>
                  <a:pt x="14150" y="19708"/>
                </a:lnTo>
                <a:lnTo>
                  <a:pt x="12061" y="18193"/>
                </a:lnTo>
                <a:lnTo>
                  <a:pt x="12095" y="13058"/>
                </a:lnTo>
                <a:lnTo>
                  <a:pt x="21600" y="15962"/>
                </a:lnTo>
                <a:lnTo>
                  <a:pt x="21600" y="13589"/>
                </a:lnTo>
                <a:lnTo>
                  <a:pt x="12102" y="7950"/>
                </a:lnTo>
                <a:lnTo>
                  <a:pt x="11959" y="7950"/>
                </a:lnTo>
                <a:lnTo>
                  <a:pt x="11959" y="1109"/>
                </a:lnTo>
                <a:cubicBezTo>
                  <a:pt x="11959" y="496"/>
                  <a:pt x="11440" y="0"/>
                  <a:pt x="10800" y="0"/>
                </a:cubicBezTo>
                <a:close/>
              </a:path>
            </a:pathLst>
          </a:custGeom>
          <a:solidFill>
            <a:srgbClr val="434040">
              <a:alpha val="19876"/>
            </a:srgbClr>
          </a:solidFill>
          <a:ln w="12700">
            <a:miter lim="400000"/>
          </a:ln>
        </p:spPr>
        <p:txBody>
          <a:bodyPr lIns="71435" tIns="71435" rIns="71435" bIns="71435" anchor="ctr"/>
          <a:lstStyle/>
          <a:p>
            <a:pPr>
              <a:defRPr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138" name="Airport"/>
          <p:cNvSpPr/>
          <p:nvPr/>
        </p:nvSpPr>
        <p:spPr>
          <a:xfrm>
            <a:off x="2258703" y="9036191"/>
            <a:ext cx="1178927" cy="12324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cubicBezTo>
                  <a:pt x="10160" y="0"/>
                  <a:pt x="9641" y="496"/>
                  <a:pt x="9641" y="1109"/>
                </a:cubicBezTo>
                <a:lnTo>
                  <a:pt x="9641" y="7950"/>
                </a:lnTo>
                <a:lnTo>
                  <a:pt x="9500" y="7950"/>
                </a:lnTo>
                <a:lnTo>
                  <a:pt x="0" y="13589"/>
                </a:lnTo>
                <a:lnTo>
                  <a:pt x="0" y="15962"/>
                </a:lnTo>
                <a:lnTo>
                  <a:pt x="9505" y="13058"/>
                </a:lnTo>
                <a:lnTo>
                  <a:pt x="9539" y="18193"/>
                </a:lnTo>
                <a:lnTo>
                  <a:pt x="7450" y="19708"/>
                </a:lnTo>
                <a:lnTo>
                  <a:pt x="7450" y="21600"/>
                </a:lnTo>
                <a:lnTo>
                  <a:pt x="10800" y="20603"/>
                </a:lnTo>
                <a:lnTo>
                  <a:pt x="14150" y="21600"/>
                </a:lnTo>
                <a:lnTo>
                  <a:pt x="14150" y="19708"/>
                </a:lnTo>
                <a:lnTo>
                  <a:pt x="12061" y="18193"/>
                </a:lnTo>
                <a:lnTo>
                  <a:pt x="12095" y="13058"/>
                </a:lnTo>
                <a:lnTo>
                  <a:pt x="21600" y="15962"/>
                </a:lnTo>
                <a:lnTo>
                  <a:pt x="21600" y="13589"/>
                </a:lnTo>
                <a:lnTo>
                  <a:pt x="12102" y="7950"/>
                </a:lnTo>
                <a:lnTo>
                  <a:pt x="11959" y="7950"/>
                </a:lnTo>
                <a:lnTo>
                  <a:pt x="11959" y="1109"/>
                </a:lnTo>
                <a:cubicBezTo>
                  <a:pt x="11959" y="496"/>
                  <a:pt x="11440" y="0"/>
                  <a:pt x="10800" y="0"/>
                </a:cubicBezTo>
                <a:close/>
              </a:path>
            </a:pathLst>
          </a:custGeom>
          <a:solidFill>
            <a:srgbClr val="434040">
              <a:alpha val="19876"/>
            </a:srgbClr>
          </a:solidFill>
          <a:ln w="12700">
            <a:miter lim="400000"/>
          </a:ln>
        </p:spPr>
        <p:txBody>
          <a:bodyPr lIns="71435" tIns="71435" rIns="71435" bIns="71435" anchor="ctr"/>
          <a:lstStyle/>
          <a:p>
            <a:pPr>
              <a:defRPr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139" name="Airport"/>
          <p:cNvSpPr/>
          <p:nvPr/>
        </p:nvSpPr>
        <p:spPr>
          <a:xfrm>
            <a:off x="2258703" y="6190388"/>
            <a:ext cx="1178927" cy="12324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cubicBezTo>
                  <a:pt x="10160" y="0"/>
                  <a:pt x="9641" y="496"/>
                  <a:pt x="9641" y="1109"/>
                </a:cubicBezTo>
                <a:lnTo>
                  <a:pt x="9641" y="7950"/>
                </a:lnTo>
                <a:lnTo>
                  <a:pt x="9500" y="7950"/>
                </a:lnTo>
                <a:lnTo>
                  <a:pt x="0" y="13589"/>
                </a:lnTo>
                <a:lnTo>
                  <a:pt x="0" y="15962"/>
                </a:lnTo>
                <a:lnTo>
                  <a:pt x="9505" y="13058"/>
                </a:lnTo>
                <a:lnTo>
                  <a:pt x="9539" y="18193"/>
                </a:lnTo>
                <a:lnTo>
                  <a:pt x="7450" y="19708"/>
                </a:lnTo>
                <a:lnTo>
                  <a:pt x="7450" y="21600"/>
                </a:lnTo>
                <a:lnTo>
                  <a:pt x="10800" y="20603"/>
                </a:lnTo>
                <a:lnTo>
                  <a:pt x="14150" y="21600"/>
                </a:lnTo>
                <a:lnTo>
                  <a:pt x="14150" y="19708"/>
                </a:lnTo>
                <a:lnTo>
                  <a:pt x="12061" y="18193"/>
                </a:lnTo>
                <a:lnTo>
                  <a:pt x="12095" y="13058"/>
                </a:lnTo>
                <a:lnTo>
                  <a:pt x="21600" y="15962"/>
                </a:lnTo>
                <a:lnTo>
                  <a:pt x="21600" y="13589"/>
                </a:lnTo>
                <a:lnTo>
                  <a:pt x="12102" y="7950"/>
                </a:lnTo>
                <a:lnTo>
                  <a:pt x="11959" y="7950"/>
                </a:lnTo>
                <a:lnTo>
                  <a:pt x="11959" y="1109"/>
                </a:lnTo>
                <a:cubicBezTo>
                  <a:pt x="11959" y="496"/>
                  <a:pt x="11440" y="0"/>
                  <a:pt x="10800" y="0"/>
                </a:cubicBezTo>
                <a:close/>
              </a:path>
            </a:pathLst>
          </a:custGeom>
          <a:solidFill>
            <a:srgbClr val="434040">
              <a:alpha val="19876"/>
            </a:srgbClr>
          </a:solidFill>
          <a:ln w="12700">
            <a:miter lim="400000"/>
          </a:ln>
        </p:spPr>
        <p:txBody>
          <a:bodyPr lIns="71435" tIns="71435" rIns="71435" bIns="71435" anchor="ctr"/>
          <a:lstStyle/>
          <a:p>
            <a:pPr>
              <a:defRPr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140" name="Airport"/>
          <p:cNvSpPr/>
          <p:nvPr/>
        </p:nvSpPr>
        <p:spPr>
          <a:xfrm>
            <a:off x="2258703" y="13304896"/>
            <a:ext cx="1178927" cy="12324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cubicBezTo>
                  <a:pt x="10160" y="0"/>
                  <a:pt x="9641" y="496"/>
                  <a:pt x="9641" y="1109"/>
                </a:cubicBezTo>
                <a:lnTo>
                  <a:pt x="9641" y="7950"/>
                </a:lnTo>
                <a:lnTo>
                  <a:pt x="9500" y="7950"/>
                </a:lnTo>
                <a:lnTo>
                  <a:pt x="0" y="13589"/>
                </a:lnTo>
                <a:lnTo>
                  <a:pt x="0" y="15962"/>
                </a:lnTo>
                <a:lnTo>
                  <a:pt x="9505" y="13058"/>
                </a:lnTo>
                <a:lnTo>
                  <a:pt x="9539" y="18193"/>
                </a:lnTo>
                <a:lnTo>
                  <a:pt x="7450" y="19708"/>
                </a:lnTo>
                <a:lnTo>
                  <a:pt x="7450" y="21600"/>
                </a:lnTo>
                <a:lnTo>
                  <a:pt x="10800" y="20603"/>
                </a:lnTo>
                <a:lnTo>
                  <a:pt x="14150" y="21600"/>
                </a:lnTo>
                <a:lnTo>
                  <a:pt x="14150" y="19708"/>
                </a:lnTo>
                <a:lnTo>
                  <a:pt x="12061" y="18193"/>
                </a:lnTo>
                <a:lnTo>
                  <a:pt x="12095" y="13058"/>
                </a:lnTo>
                <a:lnTo>
                  <a:pt x="21600" y="15962"/>
                </a:lnTo>
                <a:lnTo>
                  <a:pt x="21600" y="13589"/>
                </a:lnTo>
                <a:lnTo>
                  <a:pt x="12102" y="7950"/>
                </a:lnTo>
                <a:lnTo>
                  <a:pt x="11959" y="7950"/>
                </a:lnTo>
                <a:lnTo>
                  <a:pt x="11959" y="1109"/>
                </a:lnTo>
                <a:cubicBezTo>
                  <a:pt x="11959" y="496"/>
                  <a:pt x="11440" y="0"/>
                  <a:pt x="10800" y="0"/>
                </a:cubicBezTo>
                <a:close/>
              </a:path>
            </a:pathLst>
          </a:custGeom>
          <a:solidFill>
            <a:srgbClr val="434040">
              <a:alpha val="19876"/>
            </a:srgbClr>
          </a:solidFill>
          <a:ln w="12700">
            <a:miter lim="400000"/>
          </a:ln>
        </p:spPr>
        <p:txBody>
          <a:bodyPr lIns="71435" tIns="71435" rIns="71435" bIns="71435" anchor="ctr"/>
          <a:lstStyle/>
          <a:p>
            <a:pPr>
              <a:defRPr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141" name="Airport"/>
          <p:cNvSpPr/>
          <p:nvPr/>
        </p:nvSpPr>
        <p:spPr>
          <a:xfrm>
            <a:off x="3292361" y="12593446"/>
            <a:ext cx="1178926" cy="12324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cubicBezTo>
                  <a:pt x="10160" y="0"/>
                  <a:pt x="9641" y="496"/>
                  <a:pt x="9641" y="1109"/>
                </a:cubicBezTo>
                <a:lnTo>
                  <a:pt x="9641" y="7950"/>
                </a:lnTo>
                <a:lnTo>
                  <a:pt x="9500" y="7950"/>
                </a:lnTo>
                <a:lnTo>
                  <a:pt x="0" y="13589"/>
                </a:lnTo>
                <a:lnTo>
                  <a:pt x="0" y="15962"/>
                </a:lnTo>
                <a:lnTo>
                  <a:pt x="9505" y="13058"/>
                </a:lnTo>
                <a:lnTo>
                  <a:pt x="9539" y="18193"/>
                </a:lnTo>
                <a:lnTo>
                  <a:pt x="7450" y="19708"/>
                </a:lnTo>
                <a:lnTo>
                  <a:pt x="7450" y="21600"/>
                </a:lnTo>
                <a:lnTo>
                  <a:pt x="10800" y="20603"/>
                </a:lnTo>
                <a:lnTo>
                  <a:pt x="14150" y="21600"/>
                </a:lnTo>
                <a:lnTo>
                  <a:pt x="14150" y="19708"/>
                </a:lnTo>
                <a:lnTo>
                  <a:pt x="12061" y="18193"/>
                </a:lnTo>
                <a:lnTo>
                  <a:pt x="12095" y="13058"/>
                </a:lnTo>
                <a:lnTo>
                  <a:pt x="21600" y="15962"/>
                </a:lnTo>
                <a:lnTo>
                  <a:pt x="21600" y="13589"/>
                </a:lnTo>
                <a:lnTo>
                  <a:pt x="12102" y="7950"/>
                </a:lnTo>
                <a:lnTo>
                  <a:pt x="11959" y="7950"/>
                </a:lnTo>
                <a:lnTo>
                  <a:pt x="11959" y="1109"/>
                </a:lnTo>
                <a:cubicBezTo>
                  <a:pt x="11959" y="496"/>
                  <a:pt x="11440" y="0"/>
                  <a:pt x="10800" y="0"/>
                </a:cubicBezTo>
                <a:close/>
              </a:path>
            </a:pathLst>
          </a:custGeom>
          <a:solidFill>
            <a:srgbClr val="434040">
              <a:alpha val="19876"/>
            </a:srgbClr>
          </a:solidFill>
          <a:ln w="12700">
            <a:miter lim="400000"/>
          </a:ln>
        </p:spPr>
        <p:txBody>
          <a:bodyPr lIns="71435" tIns="71435" rIns="71435" bIns="71435" anchor="ctr"/>
          <a:lstStyle/>
          <a:p>
            <a:pPr>
              <a:defRPr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142" name="Airport"/>
          <p:cNvSpPr/>
          <p:nvPr/>
        </p:nvSpPr>
        <p:spPr>
          <a:xfrm>
            <a:off x="3292361" y="8324742"/>
            <a:ext cx="1178926" cy="12324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cubicBezTo>
                  <a:pt x="10160" y="0"/>
                  <a:pt x="9641" y="496"/>
                  <a:pt x="9641" y="1109"/>
                </a:cubicBezTo>
                <a:lnTo>
                  <a:pt x="9641" y="7950"/>
                </a:lnTo>
                <a:lnTo>
                  <a:pt x="9500" y="7950"/>
                </a:lnTo>
                <a:lnTo>
                  <a:pt x="0" y="13589"/>
                </a:lnTo>
                <a:lnTo>
                  <a:pt x="0" y="15962"/>
                </a:lnTo>
                <a:lnTo>
                  <a:pt x="9505" y="13058"/>
                </a:lnTo>
                <a:lnTo>
                  <a:pt x="9539" y="18193"/>
                </a:lnTo>
                <a:lnTo>
                  <a:pt x="7450" y="19708"/>
                </a:lnTo>
                <a:lnTo>
                  <a:pt x="7450" y="21600"/>
                </a:lnTo>
                <a:lnTo>
                  <a:pt x="10800" y="20603"/>
                </a:lnTo>
                <a:lnTo>
                  <a:pt x="14150" y="21600"/>
                </a:lnTo>
                <a:lnTo>
                  <a:pt x="14150" y="19708"/>
                </a:lnTo>
                <a:lnTo>
                  <a:pt x="12061" y="18193"/>
                </a:lnTo>
                <a:lnTo>
                  <a:pt x="12095" y="13058"/>
                </a:lnTo>
                <a:lnTo>
                  <a:pt x="21600" y="15962"/>
                </a:lnTo>
                <a:lnTo>
                  <a:pt x="21600" y="13589"/>
                </a:lnTo>
                <a:lnTo>
                  <a:pt x="12102" y="7950"/>
                </a:lnTo>
                <a:lnTo>
                  <a:pt x="11959" y="7950"/>
                </a:lnTo>
                <a:lnTo>
                  <a:pt x="11959" y="1109"/>
                </a:lnTo>
                <a:cubicBezTo>
                  <a:pt x="11959" y="496"/>
                  <a:pt x="11440" y="0"/>
                  <a:pt x="10800" y="0"/>
                </a:cubicBezTo>
                <a:close/>
              </a:path>
            </a:pathLst>
          </a:custGeom>
          <a:solidFill>
            <a:srgbClr val="434040">
              <a:alpha val="19876"/>
            </a:srgbClr>
          </a:solidFill>
          <a:ln w="12700">
            <a:miter lim="400000"/>
          </a:ln>
        </p:spPr>
        <p:txBody>
          <a:bodyPr lIns="71435" tIns="71435" rIns="71435" bIns="71435" anchor="ctr"/>
          <a:lstStyle/>
          <a:p>
            <a:pPr>
              <a:defRPr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143" name="Airport"/>
          <p:cNvSpPr/>
          <p:nvPr/>
        </p:nvSpPr>
        <p:spPr>
          <a:xfrm>
            <a:off x="3292361" y="11170542"/>
            <a:ext cx="1178926" cy="12324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cubicBezTo>
                  <a:pt x="10160" y="0"/>
                  <a:pt x="9641" y="496"/>
                  <a:pt x="9641" y="1109"/>
                </a:cubicBezTo>
                <a:lnTo>
                  <a:pt x="9641" y="7950"/>
                </a:lnTo>
                <a:lnTo>
                  <a:pt x="9500" y="7950"/>
                </a:lnTo>
                <a:lnTo>
                  <a:pt x="0" y="13589"/>
                </a:lnTo>
                <a:lnTo>
                  <a:pt x="0" y="15962"/>
                </a:lnTo>
                <a:lnTo>
                  <a:pt x="9505" y="13058"/>
                </a:lnTo>
                <a:lnTo>
                  <a:pt x="9539" y="18193"/>
                </a:lnTo>
                <a:lnTo>
                  <a:pt x="7450" y="19708"/>
                </a:lnTo>
                <a:lnTo>
                  <a:pt x="7450" y="21600"/>
                </a:lnTo>
                <a:lnTo>
                  <a:pt x="10800" y="20603"/>
                </a:lnTo>
                <a:lnTo>
                  <a:pt x="14150" y="21600"/>
                </a:lnTo>
                <a:lnTo>
                  <a:pt x="14150" y="19708"/>
                </a:lnTo>
                <a:lnTo>
                  <a:pt x="12061" y="18193"/>
                </a:lnTo>
                <a:lnTo>
                  <a:pt x="12095" y="13058"/>
                </a:lnTo>
                <a:lnTo>
                  <a:pt x="21600" y="15962"/>
                </a:lnTo>
                <a:lnTo>
                  <a:pt x="21600" y="13589"/>
                </a:lnTo>
                <a:lnTo>
                  <a:pt x="12102" y="7950"/>
                </a:lnTo>
                <a:lnTo>
                  <a:pt x="11959" y="7950"/>
                </a:lnTo>
                <a:lnTo>
                  <a:pt x="11959" y="1109"/>
                </a:lnTo>
                <a:cubicBezTo>
                  <a:pt x="11959" y="496"/>
                  <a:pt x="11440" y="0"/>
                  <a:pt x="10800" y="0"/>
                </a:cubicBezTo>
                <a:close/>
              </a:path>
            </a:pathLst>
          </a:custGeom>
          <a:solidFill>
            <a:srgbClr val="434040">
              <a:alpha val="19876"/>
            </a:srgbClr>
          </a:solidFill>
          <a:ln w="12700">
            <a:miter lim="400000"/>
          </a:ln>
        </p:spPr>
        <p:txBody>
          <a:bodyPr lIns="71435" tIns="71435" rIns="71435" bIns="71435" anchor="ctr"/>
          <a:lstStyle/>
          <a:p>
            <a:pPr>
              <a:defRPr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144" name="Airport"/>
          <p:cNvSpPr/>
          <p:nvPr/>
        </p:nvSpPr>
        <p:spPr>
          <a:xfrm>
            <a:off x="3292361" y="9747642"/>
            <a:ext cx="1178926" cy="12324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cubicBezTo>
                  <a:pt x="10160" y="0"/>
                  <a:pt x="9641" y="496"/>
                  <a:pt x="9641" y="1109"/>
                </a:cubicBezTo>
                <a:lnTo>
                  <a:pt x="9641" y="7950"/>
                </a:lnTo>
                <a:lnTo>
                  <a:pt x="9500" y="7950"/>
                </a:lnTo>
                <a:lnTo>
                  <a:pt x="0" y="13589"/>
                </a:lnTo>
                <a:lnTo>
                  <a:pt x="0" y="15962"/>
                </a:lnTo>
                <a:lnTo>
                  <a:pt x="9505" y="13058"/>
                </a:lnTo>
                <a:lnTo>
                  <a:pt x="9539" y="18193"/>
                </a:lnTo>
                <a:lnTo>
                  <a:pt x="7450" y="19708"/>
                </a:lnTo>
                <a:lnTo>
                  <a:pt x="7450" y="21600"/>
                </a:lnTo>
                <a:lnTo>
                  <a:pt x="10800" y="20603"/>
                </a:lnTo>
                <a:lnTo>
                  <a:pt x="14150" y="21600"/>
                </a:lnTo>
                <a:lnTo>
                  <a:pt x="14150" y="19708"/>
                </a:lnTo>
                <a:lnTo>
                  <a:pt x="12061" y="18193"/>
                </a:lnTo>
                <a:lnTo>
                  <a:pt x="12095" y="13058"/>
                </a:lnTo>
                <a:lnTo>
                  <a:pt x="21600" y="15962"/>
                </a:lnTo>
                <a:lnTo>
                  <a:pt x="21600" y="13589"/>
                </a:lnTo>
                <a:lnTo>
                  <a:pt x="12102" y="7950"/>
                </a:lnTo>
                <a:lnTo>
                  <a:pt x="11959" y="7950"/>
                </a:lnTo>
                <a:lnTo>
                  <a:pt x="11959" y="1109"/>
                </a:lnTo>
                <a:cubicBezTo>
                  <a:pt x="11959" y="496"/>
                  <a:pt x="11440" y="0"/>
                  <a:pt x="10800" y="0"/>
                </a:cubicBezTo>
                <a:close/>
              </a:path>
            </a:pathLst>
          </a:custGeom>
          <a:solidFill>
            <a:srgbClr val="434040">
              <a:alpha val="19876"/>
            </a:srgbClr>
          </a:solidFill>
          <a:ln w="12700">
            <a:miter lim="400000"/>
          </a:ln>
        </p:spPr>
        <p:txBody>
          <a:bodyPr lIns="71435" tIns="71435" rIns="71435" bIns="71435" anchor="ctr"/>
          <a:lstStyle/>
          <a:p>
            <a:pPr>
              <a:defRPr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145" name="Airport"/>
          <p:cNvSpPr/>
          <p:nvPr/>
        </p:nvSpPr>
        <p:spPr>
          <a:xfrm>
            <a:off x="3292361" y="6901839"/>
            <a:ext cx="1178926" cy="12324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cubicBezTo>
                  <a:pt x="10160" y="0"/>
                  <a:pt x="9641" y="496"/>
                  <a:pt x="9641" y="1109"/>
                </a:cubicBezTo>
                <a:lnTo>
                  <a:pt x="9641" y="7950"/>
                </a:lnTo>
                <a:lnTo>
                  <a:pt x="9500" y="7950"/>
                </a:lnTo>
                <a:lnTo>
                  <a:pt x="0" y="13589"/>
                </a:lnTo>
                <a:lnTo>
                  <a:pt x="0" y="15962"/>
                </a:lnTo>
                <a:lnTo>
                  <a:pt x="9505" y="13058"/>
                </a:lnTo>
                <a:lnTo>
                  <a:pt x="9539" y="18193"/>
                </a:lnTo>
                <a:lnTo>
                  <a:pt x="7450" y="19708"/>
                </a:lnTo>
                <a:lnTo>
                  <a:pt x="7450" y="21600"/>
                </a:lnTo>
                <a:lnTo>
                  <a:pt x="10800" y="20603"/>
                </a:lnTo>
                <a:lnTo>
                  <a:pt x="14150" y="21600"/>
                </a:lnTo>
                <a:lnTo>
                  <a:pt x="14150" y="19708"/>
                </a:lnTo>
                <a:lnTo>
                  <a:pt x="12061" y="18193"/>
                </a:lnTo>
                <a:lnTo>
                  <a:pt x="12095" y="13058"/>
                </a:lnTo>
                <a:lnTo>
                  <a:pt x="21600" y="15962"/>
                </a:lnTo>
                <a:lnTo>
                  <a:pt x="21600" y="13589"/>
                </a:lnTo>
                <a:lnTo>
                  <a:pt x="12102" y="7950"/>
                </a:lnTo>
                <a:lnTo>
                  <a:pt x="11959" y="7950"/>
                </a:lnTo>
                <a:lnTo>
                  <a:pt x="11959" y="1109"/>
                </a:lnTo>
                <a:cubicBezTo>
                  <a:pt x="11959" y="496"/>
                  <a:pt x="11440" y="0"/>
                  <a:pt x="10800" y="0"/>
                </a:cubicBezTo>
                <a:close/>
              </a:path>
            </a:pathLst>
          </a:custGeom>
          <a:solidFill>
            <a:srgbClr val="434040">
              <a:alpha val="19876"/>
            </a:srgbClr>
          </a:solidFill>
          <a:ln w="12700">
            <a:miter lim="400000"/>
          </a:ln>
        </p:spPr>
        <p:txBody>
          <a:bodyPr lIns="71435" tIns="71435" rIns="71435" bIns="71435" anchor="ctr"/>
          <a:lstStyle/>
          <a:p>
            <a:pPr>
              <a:defRPr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146" name="Airport"/>
          <p:cNvSpPr/>
          <p:nvPr/>
        </p:nvSpPr>
        <p:spPr>
          <a:xfrm>
            <a:off x="3292361" y="14016347"/>
            <a:ext cx="1178926" cy="12324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cubicBezTo>
                  <a:pt x="10160" y="0"/>
                  <a:pt x="9641" y="496"/>
                  <a:pt x="9641" y="1109"/>
                </a:cubicBezTo>
                <a:lnTo>
                  <a:pt x="9641" y="7950"/>
                </a:lnTo>
                <a:lnTo>
                  <a:pt x="9500" y="7950"/>
                </a:lnTo>
                <a:lnTo>
                  <a:pt x="0" y="13589"/>
                </a:lnTo>
                <a:lnTo>
                  <a:pt x="0" y="15962"/>
                </a:lnTo>
                <a:lnTo>
                  <a:pt x="9505" y="13058"/>
                </a:lnTo>
                <a:lnTo>
                  <a:pt x="9539" y="18193"/>
                </a:lnTo>
                <a:lnTo>
                  <a:pt x="7450" y="19708"/>
                </a:lnTo>
                <a:lnTo>
                  <a:pt x="7450" y="21600"/>
                </a:lnTo>
                <a:lnTo>
                  <a:pt x="10800" y="20603"/>
                </a:lnTo>
                <a:lnTo>
                  <a:pt x="14150" y="21600"/>
                </a:lnTo>
                <a:lnTo>
                  <a:pt x="14150" y="19708"/>
                </a:lnTo>
                <a:lnTo>
                  <a:pt x="12061" y="18193"/>
                </a:lnTo>
                <a:lnTo>
                  <a:pt x="12095" y="13058"/>
                </a:lnTo>
                <a:lnTo>
                  <a:pt x="21600" y="15962"/>
                </a:lnTo>
                <a:lnTo>
                  <a:pt x="21600" y="13589"/>
                </a:lnTo>
                <a:lnTo>
                  <a:pt x="12102" y="7950"/>
                </a:lnTo>
                <a:lnTo>
                  <a:pt x="11959" y="7950"/>
                </a:lnTo>
                <a:lnTo>
                  <a:pt x="11959" y="1109"/>
                </a:lnTo>
                <a:cubicBezTo>
                  <a:pt x="11959" y="496"/>
                  <a:pt x="11440" y="0"/>
                  <a:pt x="10800" y="0"/>
                </a:cubicBezTo>
                <a:close/>
              </a:path>
            </a:pathLst>
          </a:custGeom>
          <a:solidFill>
            <a:srgbClr val="434040">
              <a:alpha val="19876"/>
            </a:srgbClr>
          </a:solidFill>
          <a:ln w="12700">
            <a:miter lim="400000"/>
          </a:ln>
        </p:spPr>
        <p:txBody>
          <a:bodyPr lIns="71435" tIns="71435" rIns="71435" bIns="71435" anchor="ctr"/>
          <a:lstStyle/>
          <a:p>
            <a:pPr>
              <a:defRPr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147" name="Airport"/>
          <p:cNvSpPr/>
          <p:nvPr/>
        </p:nvSpPr>
        <p:spPr>
          <a:xfrm>
            <a:off x="4344582" y="11881994"/>
            <a:ext cx="1178928" cy="12324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cubicBezTo>
                  <a:pt x="10160" y="0"/>
                  <a:pt x="9641" y="496"/>
                  <a:pt x="9641" y="1109"/>
                </a:cubicBezTo>
                <a:lnTo>
                  <a:pt x="9641" y="7950"/>
                </a:lnTo>
                <a:lnTo>
                  <a:pt x="9500" y="7950"/>
                </a:lnTo>
                <a:lnTo>
                  <a:pt x="0" y="13589"/>
                </a:lnTo>
                <a:lnTo>
                  <a:pt x="0" y="15962"/>
                </a:lnTo>
                <a:lnTo>
                  <a:pt x="9505" y="13058"/>
                </a:lnTo>
                <a:lnTo>
                  <a:pt x="9539" y="18193"/>
                </a:lnTo>
                <a:lnTo>
                  <a:pt x="7450" y="19708"/>
                </a:lnTo>
                <a:lnTo>
                  <a:pt x="7450" y="21600"/>
                </a:lnTo>
                <a:lnTo>
                  <a:pt x="10800" y="20603"/>
                </a:lnTo>
                <a:lnTo>
                  <a:pt x="14150" y="21600"/>
                </a:lnTo>
                <a:lnTo>
                  <a:pt x="14150" y="19708"/>
                </a:lnTo>
                <a:lnTo>
                  <a:pt x="12061" y="18193"/>
                </a:lnTo>
                <a:lnTo>
                  <a:pt x="12095" y="13058"/>
                </a:lnTo>
                <a:lnTo>
                  <a:pt x="21600" y="15962"/>
                </a:lnTo>
                <a:lnTo>
                  <a:pt x="21600" y="13589"/>
                </a:lnTo>
                <a:lnTo>
                  <a:pt x="12102" y="7950"/>
                </a:lnTo>
                <a:lnTo>
                  <a:pt x="11959" y="7950"/>
                </a:lnTo>
                <a:lnTo>
                  <a:pt x="11959" y="1109"/>
                </a:lnTo>
                <a:cubicBezTo>
                  <a:pt x="11959" y="496"/>
                  <a:pt x="11440" y="0"/>
                  <a:pt x="10800" y="0"/>
                </a:cubicBezTo>
                <a:close/>
              </a:path>
            </a:pathLst>
          </a:custGeom>
          <a:solidFill>
            <a:srgbClr val="434040">
              <a:alpha val="19876"/>
            </a:srgbClr>
          </a:solidFill>
          <a:ln w="12700">
            <a:miter lim="400000"/>
          </a:ln>
        </p:spPr>
        <p:txBody>
          <a:bodyPr lIns="71435" tIns="71435" rIns="71435" bIns="71435" anchor="ctr"/>
          <a:lstStyle/>
          <a:p>
            <a:pPr>
              <a:defRPr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148" name="Airport"/>
          <p:cNvSpPr/>
          <p:nvPr/>
        </p:nvSpPr>
        <p:spPr>
          <a:xfrm>
            <a:off x="4344582" y="7613291"/>
            <a:ext cx="1178928" cy="12324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cubicBezTo>
                  <a:pt x="10160" y="0"/>
                  <a:pt x="9641" y="496"/>
                  <a:pt x="9641" y="1109"/>
                </a:cubicBezTo>
                <a:lnTo>
                  <a:pt x="9641" y="7950"/>
                </a:lnTo>
                <a:lnTo>
                  <a:pt x="9500" y="7950"/>
                </a:lnTo>
                <a:lnTo>
                  <a:pt x="0" y="13589"/>
                </a:lnTo>
                <a:lnTo>
                  <a:pt x="0" y="15962"/>
                </a:lnTo>
                <a:lnTo>
                  <a:pt x="9505" y="13058"/>
                </a:lnTo>
                <a:lnTo>
                  <a:pt x="9539" y="18193"/>
                </a:lnTo>
                <a:lnTo>
                  <a:pt x="7450" y="19708"/>
                </a:lnTo>
                <a:lnTo>
                  <a:pt x="7450" y="21600"/>
                </a:lnTo>
                <a:lnTo>
                  <a:pt x="10800" y="20603"/>
                </a:lnTo>
                <a:lnTo>
                  <a:pt x="14150" y="21600"/>
                </a:lnTo>
                <a:lnTo>
                  <a:pt x="14150" y="19708"/>
                </a:lnTo>
                <a:lnTo>
                  <a:pt x="12061" y="18193"/>
                </a:lnTo>
                <a:lnTo>
                  <a:pt x="12095" y="13058"/>
                </a:lnTo>
                <a:lnTo>
                  <a:pt x="21600" y="15962"/>
                </a:lnTo>
                <a:lnTo>
                  <a:pt x="21600" y="13589"/>
                </a:lnTo>
                <a:lnTo>
                  <a:pt x="12102" y="7950"/>
                </a:lnTo>
                <a:lnTo>
                  <a:pt x="11959" y="7950"/>
                </a:lnTo>
                <a:lnTo>
                  <a:pt x="11959" y="1109"/>
                </a:lnTo>
                <a:cubicBezTo>
                  <a:pt x="11959" y="496"/>
                  <a:pt x="11440" y="0"/>
                  <a:pt x="10800" y="0"/>
                </a:cubicBezTo>
                <a:close/>
              </a:path>
            </a:pathLst>
          </a:custGeom>
          <a:solidFill>
            <a:srgbClr val="434040">
              <a:alpha val="19876"/>
            </a:srgbClr>
          </a:solidFill>
          <a:ln w="12700">
            <a:miter lim="400000"/>
          </a:ln>
        </p:spPr>
        <p:txBody>
          <a:bodyPr lIns="71435" tIns="71435" rIns="71435" bIns="71435" anchor="ctr"/>
          <a:lstStyle/>
          <a:p>
            <a:pPr>
              <a:defRPr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149" name="Airport"/>
          <p:cNvSpPr/>
          <p:nvPr/>
        </p:nvSpPr>
        <p:spPr>
          <a:xfrm>
            <a:off x="4344582" y="10459094"/>
            <a:ext cx="1178928" cy="12324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cubicBezTo>
                  <a:pt x="10160" y="0"/>
                  <a:pt x="9641" y="496"/>
                  <a:pt x="9641" y="1109"/>
                </a:cubicBezTo>
                <a:lnTo>
                  <a:pt x="9641" y="7950"/>
                </a:lnTo>
                <a:lnTo>
                  <a:pt x="9500" y="7950"/>
                </a:lnTo>
                <a:lnTo>
                  <a:pt x="0" y="13589"/>
                </a:lnTo>
                <a:lnTo>
                  <a:pt x="0" y="15962"/>
                </a:lnTo>
                <a:lnTo>
                  <a:pt x="9505" y="13058"/>
                </a:lnTo>
                <a:lnTo>
                  <a:pt x="9539" y="18193"/>
                </a:lnTo>
                <a:lnTo>
                  <a:pt x="7450" y="19708"/>
                </a:lnTo>
                <a:lnTo>
                  <a:pt x="7450" y="21600"/>
                </a:lnTo>
                <a:lnTo>
                  <a:pt x="10800" y="20603"/>
                </a:lnTo>
                <a:lnTo>
                  <a:pt x="14150" y="21600"/>
                </a:lnTo>
                <a:lnTo>
                  <a:pt x="14150" y="19708"/>
                </a:lnTo>
                <a:lnTo>
                  <a:pt x="12061" y="18193"/>
                </a:lnTo>
                <a:lnTo>
                  <a:pt x="12095" y="13058"/>
                </a:lnTo>
                <a:lnTo>
                  <a:pt x="21600" y="15962"/>
                </a:lnTo>
                <a:lnTo>
                  <a:pt x="21600" y="13589"/>
                </a:lnTo>
                <a:lnTo>
                  <a:pt x="12102" y="7950"/>
                </a:lnTo>
                <a:lnTo>
                  <a:pt x="11959" y="7950"/>
                </a:lnTo>
                <a:lnTo>
                  <a:pt x="11959" y="1109"/>
                </a:lnTo>
                <a:cubicBezTo>
                  <a:pt x="11959" y="496"/>
                  <a:pt x="11440" y="0"/>
                  <a:pt x="10800" y="0"/>
                </a:cubicBezTo>
                <a:close/>
              </a:path>
            </a:pathLst>
          </a:custGeom>
          <a:solidFill>
            <a:srgbClr val="434040">
              <a:alpha val="19876"/>
            </a:srgbClr>
          </a:solidFill>
          <a:ln w="12700">
            <a:miter lim="400000"/>
          </a:ln>
        </p:spPr>
        <p:txBody>
          <a:bodyPr lIns="71435" tIns="71435" rIns="71435" bIns="71435" anchor="ctr"/>
          <a:lstStyle/>
          <a:p>
            <a:pPr>
              <a:defRPr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150" name="Airport"/>
          <p:cNvSpPr/>
          <p:nvPr/>
        </p:nvSpPr>
        <p:spPr>
          <a:xfrm>
            <a:off x="4344582" y="9036191"/>
            <a:ext cx="1178928" cy="12324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cubicBezTo>
                  <a:pt x="10160" y="0"/>
                  <a:pt x="9641" y="496"/>
                  <a:pt x="9641" y="1109"/>
                </a:cubicBezTo>
                <a:lnTo>
                  <a:pt x="9641" y="7950"/>
                </a:lnTo>
                <a:lnTo>
                  <a:pt x="9500" y="7950"/>
                </a:lnTo>
                <a:lnTo>
                  <a:pt x="0" y="13589"/>
                </a:lnTo>
                <a:lnTo>
                  <a:pt x="0" y="15962"/>
                </a:lnTo>
                <a:lnTo>
                  <a:pt x="9505" y="13058"/>
                </a:lnTo>
                <a:lnTo>
                  <a:pt x="9539" y="18193"/>
                </a:lnTo>
                <a:lnTo>
                  <a:pt x="7450" y="19708"/>
                </a:lnTo>
                <a:lnTo>
                  <a:pt x="7450" y="21600"/>
                </a:lnTo>
                <a:lnTo>
                  <a:pt x="10800" y="20603"/>
                </a:lnTo>
                <a:lnTo>
                  <a:pt x="14150" y="21600"/>
                </a:lnTo>
                <a:lnTo>
                  <a:pt x="14150" y="19708"/>
                </a:lnTo>
                <a:lnTo>
                  <a:pt x="12061" y="18193"/>
                </a:lnTo>
                <a:lnTo>
                  <a:pt x="12095" y="13058"/>
                </a:lnTo>
                <a:lnTo>
                  <a:pt x="21600" y="15962"/>
                </a:lnTo>
                <a:lnTo>
                  <a:pt x="21600" y="13589"/>
                </a:lnTo>
                <a:lnTo>
                  <a:pt x="12102" y="7950"/>
                </a:lnTo>
                <a:lnTo>
                  <a:pt x="11959" y="7950"/>
                </a:lnTo>
                <a:lnTo>
                  <a:pt x="11959" y="1109"/>
                </a:lnTo>
                <a:cubicBezTo>
                  <a:pt x="11959" y="496"/>
                  <a:pt x="11440" y="0"/>
                  <a:pt x="10800" y="0"/>
                </a:cubicBezTo>
                <a:close/>
              </a:path>
            </a:pathLst>
          </a:custGeom>
          <a:solidFill>
            <a:srgbClr val="434040">
              <a:alpha val="19876"/>
            </a:srgbClr>
          </a:solidFill>
          <a:ln w="12700">
            <a:miter lim="400000"/>
          </a:ln>
        </p:spPr>
        <p:txBody>
          <a:bodyPr lIns="71435" tIns="71435" rIns="71435" bIns="71435" anchor="ctr"/>
          <a:lstStyle/>
          <a:p>
            <a:pPr>
              <a:defRPr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151" name="Airport"/>
          <p:cNvSpPr/>
          <p:nvPr/>
        </p:nvSpPr>
        <p:spPr>
          <a:xfrm>
            <a:off x="4344582" y="6190388"/>
            <a:ext cx="1178928" cy="12324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cubicBezTo>
                  <a:pt x="10160" y="0"/>
                  <a:pt x="9641" y="496"/>
                  <a:pt x="9641" y="1109"/>
                </a:cubicBezTo>
                <a:lnTo>
                  <a:pt x="9641" y="7950"/>
                </a:lnTo>
                <a:lnTo>
                  <a:pt x="9500" y="7950"/>
                </a:lnTo>
                <a:lnTo>
                  <a:pt x="0" y="13589"/>
                </a:lnTo>
                <a:lnTo>
                  <a:pt x="0" y="15962"/>
                </a:lnTo>
                <a:lnTo>
                  <a:pt x="9505" y="13058"/>
                </a:lnTo>
                <a:lnTo>
                  <a:pt x="9539" y="18193"/>
                </a:lnTo>
                <a:lnTo>
                  <a:pt x="7450" y="19708"/>
                </a:lnTo>
                <a:lnTo>
                  <a:pt x="7450" y="21600"/>
                </a:lnTo>
                <a:lnTo>
                  <a:pt x="10800" y="20603"/>
                </a:lnTo>
                <a:lnTo>
                  <a:pt x="14150" y="21600"/>
                </a:lnTo>
                <a:lnTo>
                  <a:pt x="14150" y="19708"/>
                </a:lnTo>
                <a:lnTo>
                  <a:pt x="12061" y="18193"/>
                </a:lnTo>
                <a:lnTo>
                  <a:pt x="12095" y="13058"/>
                </a:lnTo>
                <a:lnTo>
                  <a:pt x="21600" y="15962"/>
                </a:lnTo>
                <a:lnTo>
                  <a:pt x="21600" y="13589"/>
                </a:lnTo>
                <a:lnTo>
                  <a:pt x="12102" y="7950"/>
                </a:lnTo>
                <a:lnTo>
                  <a:pt x="11959" y="7950"/>
                </a:lnTo>
                <a:lnTo>
                  <a:pt x="11959" y="1109"/>
                </a:lnTo>
                <a:cubicBezTo>
                  <a:pt x="11959" y="496"/>
                  <a:pt x="11440" y="0"/>
                  <a:pt x="10800" y="0"/>
                </a:cubicBezTo>
                <a:close/>
              </a:path>
            </a:pathLst>
          </a:custGeom>
          <a:solidFill>
            <a:srgbClr val="434040">
              <a:alpha val="19876"/>
            </a:srgbClr>
          </a:solidFill>
          <a:ln w="12700">
            <a:miter lim="400000"/>
          </a:ln>
        </p:spPr>
        <p:txBody>
          <a:bodyPr lIns="71435" tIns="71435" rIns="71435" bIns="71435" anchor="ctr"/>
          <a:lstStyle/>
          <a:p>
            <a:pPr>
              <a:defRPr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152" name="Airport"/>
          <p:cNvSpPr/>
          <p:nvPr/>
        </p:nvSpPr>
        <p:spPr>
          <a:xfrm>
            <a:off x="4344582" y="13304896"/>
            <a:ext cx="1178928" cy="12324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cubicBezTo>
                  <a:pt x="10160" y="0"/>
                  <a:pt x="9641" y="496"/>
                  <a:pt x="9641" y="1109"/>
                </a:cubicBezTo>
                <a:lnTo>
                  <a:pt x="9641" y="7950"/>
                </a:lnTo>
                <a:lnTo>
                  <a:pt x="9500" y="7950"/>
                </a:lnTo>
                <a:lnTo>
                  <a:pt x="0" y="13589"/>
                </a:lnTo>
                <a:lnTo>
                  <a:pt x="0" y="15962"/>
                </a:lnTo>
                <a:lnTo>
                  <a:pt x="9505" y="13058"/>
                </a:lnTo>
                <a:lnTo>
                  <a:pt x="9539" y="18193"/>
                </a:lnTo>
                <a:lnTo>
                  <a:pt x="7450" y="19708"/>
                </a:lnTo>
                <a:lnTo>
                  <a:pt x="7450" y="21600"/>
                </a:lnTo>
                <a:lnTo>
                  <a:pt x="10800" y="20603"/>
                </a:lnTo>
                <a:lnTo>
                  <a:pt x="14150" y="21600"/>
                </a:lnTo>
                <a:lnTo>
                  <a:pt x="14150" y="19708"/>
                </a:lnTo>
                <a:lnTo>
                  <a:pt x="12061" y="18193"/>
                </a:lnTo>
                <a:lnTo>
                  <a:pt x="12095" y="13058"/>
                </a:lnTo>
                <a:lnTo>
                  <a:pt x="21600" y="15962"/>
                </a:lnTo>
                <a:lnTo>
                  <a:pt x="21600" y="13589"/>
                </a:lnTo>
                <a:lnTo>
                  <a:pt x="12102" y="7950"/>
                </a:lnTo>
                <a:lnTo>
                  <a:pt x="11959" y="7950"/>
                </a:lnTo>
                <a:lnTo>
                  <a:pt x="11959" y="1109"/>
                </a:lnTo>
                <a:cubicBezTo>
                  <a:pt x="11959" y="496"/>
                  <a:pt x="11440" y="0"/>
                  <a:pt x="10800" y="0"/>
                </a:cubicBezTo>
                <a:close/>
              </a:path>
            </a:pathLst>
          </a:custGeom>
          <a:solidFill>
            <a:srgbClr val="434040">
              <a:alpha val="19876"/>
            </a:srgbClr>
          </a:solidFill>
          <a:ln w="12700">
            <a:miter lim="400000"/>
          </a:ln>
        </p:spPr>
        <p:txBody>
          <a:bodyPr lIns="71435" tIns="71435" rIns="71435" bIns="71435" anchor="ctr"/>
          <a:lstStyle/>
          <a:p>
            <a:pPr>
              <a:defRPr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153" name="Airport"/>
          <p:cNvSpPr/>
          <p:nvPr/>
        </p:nvSpPr>
        <p:spPr>
          <a:xfrm>
            <a:off x="1287343" y="12593445"/>
            <a:ext cx="1178927" cy="12324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cubicBezTo>
                  <a:pt x="10160" y="0"/>
                  <a:pt x="9641" y="496"/>
                  <a:pt x="9641" y="1109"/>
                </a:cubicBezTo>
                <a:lnTo>
                  <a:pt x="9641" y="7950"/>
                </a:lnTo>
                <a:lnTo>
                  <a:pt x="9500" y="7950"/>
                </a:lnTo>
                <a:lnTo>
                  <a:pt x="0" y="13589"/>
                </a:lnTo>
                <a:lnTo>
                  <a:pt x="0" y="15962"/>
                </a:lnTo>
                <a:lnTo>
                  <a:pt x="9505" y="13058"/>
                </a:lnTo>
                <a:lnTo>
                  <a:pt x="9539" y="18193"/>
                </a:lnTo>
                <a:lnTo>
                  <a:pt x="7450" y="19708"/>
                </a:lnTo>
                <a:lnTo>
                  <a:pt x="7450" y="21600"/>
                </a:lnTo>
                <a:lnTo>
                  <a:pt x="10800" y="20603"/>
                </a:lnTo>
                <a:lnTo>
                  <a:pt x="14150" y="21600"/>
                </a:lnTo>
                <a:lnTo>
                  <a:pt x="14150" y="19708"/>
                </a:lnTo>
                <a:lnTo>
                  <a:pt x="12061" y="18193"/>
                </a:lnTo>
                <a:lnTo>
                  <a:pt x="12095" y="13058"/>
                </a:lnTo>
                <a:lnTo>
                  <a:pt x="21600" y="15962"/>
                </a:lnTo>
                <a:lnTo>
                  <a:pt x="21600" y="13589"/>
                </a:lnTo>
                <a:lnTo>
                  <a:pt x="12102" y="7950"/>
                </a:lnTo>
                <a:lnTo>
                  <a:pt x="11959" y="7950"/>
                </a:lnTo>
                <a:lnTo>
                  <a:pt x="11959" y="1109"/>
                </a:lnTo>
                <a:cubicBezTo>
                  <a:pt x="11959" y="496"/>
                  <a:pt x="11440" y="0"/>
                  <a:pt x="10800" y="0"/>
                </a:cubicBezTo>
                <a:close/>
              </a:path>
            </a:pathLst>
          </a:custGeom>
          <a:solidFill>
            <a:srgbClr val="434040">
              <a:alpha val="19876"/>
            </a:srgbClr>
          </a:solidFill>
          <a:ln w="12700">
            <a:miter lim="400000"/>
          </a:ln>
        </p:spPr>
        <p:txBody>
          <a:bodyPr lIns="71435" tIns="71435" rIns="71435" bIns="71435" anchor="ctr"/>
          <a:lstStyle/>
          <a:p>
            <a:pPr>
              <a:defRPr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154" name="Airport"/>
          <p:cNvSpPr/>
          <p:nvPr/>
        </p:nvSpPr>
        <p:spPr>
          <a:xfrm>
            <a:off x="1287343" y="8324742"/>
            <a:ext cx="1178927" cy="12324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cubicBezTo>
                  <a:pt x="10160" y="0"/>
                  <a:pt x="9641" y="496"/>
                  <a:pt x="9641" y="1109"/>
                </a:cubicBezTo>
                <a:lnTo>
                  <a:pt x="9641" y="7950"/>
                </a:lnTo>
                <a:lnTo>
                  <a:pt x="9500" y="7950"/>
                </a:lnTo>
                <a:lnTo>
                  <a:pt x="0" y="13589"/>
                </a:lnTo>
                <a:lnTo>
                  <a:pt x="0" y="15962"/>
                </a:lnTo>
                <a:lnTo>
                  <a:pt x="9505" y="13058"/>
                </a:lnTo>
                <a:lnTo>
                  <a:pt x="9539" y="18193"/>
                </a:lnTo>
                <a:lnTo>
                  <a:pt x="7450" y="19708"/>
                </a:lnTo>
                <a:lnTo>
                  <a:pt x="7450" y="21600"/>
                </a:lnTo>
                <a:lnTo>
                  <a:pt x="10800" y="20603"/>
                </a:lnTo>
                <a:lnTo>
                  <a:pt x="14150" y="21600"/>
                </a:lnTo>
                <a:lnTo>
                  <a:pt x="14150" y="19708"/>
                </a:lnTo>
                <a:lnTo>
                  <a:pt x="12061" y="18193"/>
                </a:lnTo>
                <a:lnTo>
                  <a:pt x="12095" y="13058"/>
                </a:lnTo>
                <a:lnTo>
                  <a:pt x="21600" y="15962"/>
                </a:lnTo>
                <a:lnTo>
                  <a:pt x="21600" y="13589"/>
                </a:lnTo>
                <a:lnTo>
                  <a:pt x="12102" y="7950"/>
                </a:lnTo>
                <a:lnTo>
                  <a:pt x="11959" y="7950"/>
                </a:lnTo>
                <a:lnTo>
                  <a:pt x="11959" y="1109"/>
                </a:lnTo>
                <a:cubicBezTo>
                  <a:pt x="11959" y="496"/>
                  <a:pt x="11440" y="0"/>
                  <a:pt x="10800" y="0"/>
                </a:cubicBezTo>
                <a:close/>
              </a:path>
            </a:pathLst>
          </a:custGeom>
          <a:solidFill>
            <a:srgbClr val="434040">
              <a:alpha val="19876"/>
            </a:srgbClr>
          </a:solidFill>
          <a:ln w="12700">
            <a:miter lim="400000"/>
          </a:ln>
        </p:spPr>
        <p:txBody>
          <a:bodyPr lIns="71435" tIns="71435" rIns="71435" bIns="71435" anchor="ctr"/>
          <a:lstStyle/>
          <a:p>
            <a:pPr>
              <a:defRPr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155" name="Airport"/>
          <p:cNvSpPr/>
          <p:nvPr/>
        </p:nvSpPr>
        <p:spPr>
          <a:xfrm>
            <a:off x="1287343" y="11170542"/>
            <a:ext cx="1178927" cy="12324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cubicBezTo>
                  <a:pt x="10160" y="0"/>
                  <a:pt x="9641" y="496"/>
                  <a:pt x="9641" y="1109"/>
                </a:cubicBezTo>
                <a:lnTo>
                  <a:pt x="9641" y="7950"/>
                </a:lnTo>
                <a:lnTo>
                  <a:pt x="9500" y="7950"/>
                </a:lnTo>
                <a:lnTo>
                  <a:pt x="0" y="13589"/>
                </a:lnTo>
                <a:lnTo>
                  <a:pt x="0" y="15962"/>
                </a:lnTo>
                <a:lnTo>
                  <a:pt x="9505" y="13058"/>
                </a:lnTo>
                <a:lnTo>
                  <a:pt x="9539" y="18193"/>
                </a:lnTo>
                <a:lnTo>
                  <a:pt x="7450" y="19708"/>
                </a:lnTo>
                <a:lnTo>
                  <a:pt x="7450" y="21600"/>
                </a:lnTo>
                <a:lnTo>
                  <a:pt x="10800" y="20603"/>
                </a:lnTo>
                <a:lnTo>
                  <a:pt x="14150" y="21600"/>
                </a:lnTo>
                <a:lnTo>
                  <a:pt x="14150" y="19708"/>
                </a:lnTo>
                <a:lnTo>
                  <a:pt x="12061" y="18193"/>
                </a:lnTo>
                <a:lnTo>
                  <a:pt x="12095" y="13058"/>
                </a:lnTo>
                <a:lnTo>
                  <a:pt x="21600" y="15962"/>
                </a:lnTo>
                <a:lnTo>
                  <a:pt x="21600" y="13589"/>
                </a:lnTo>
                <a:lnTo>
                  <a:pt x="12102" y="7950"/>
                </a:lnTo>
                <a:lnTo>
                  <a:pt x="11959" y="7950"/>
                </a:lnTo>
                <a:lnTo>
                  <a:pt x="11959" y="1109"/>
                </a:lnTo>
                <a:cubicBezTo>
                  <a:pt x="11959" y="496"/>
                  <a:pt x="11440" y="0"/>
                  <a:pt x="10800" y="0"/>
                </a:cubicBezTo>
                <a:close/>
              </a:path>
            </a:pathLst>
          </a:custGeom>
          <a:solidFill>
            <a:srgbClr val="434040">
              <a:alpha val="19876"/>
            </a:srgbClr>
          </a:solidFill>
          <a:ln w="12700">
            <a:miter lim="400000"/>
          </a:ln>
        </p:spPr>
        <p:txBody>
          <a:bodyPr lIns="71435" tIns="71435" rIns="71435" bIns="71435" anchor="ctr"/>
          <a:lstStyle/>
          <a:p>
            <a:pPr>
              <a:defRPr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156" name="Airport"/>
          <p:cNvSpPr/>
          <p:nvPr/>
        </p:nvSpPr>
        <p:spPr>
          <a:xfrm>
            <a:off x="1287343" y="9747642"/>
            <a:ext cx="1178927" cy="12324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cubicBezTo>
                  <a:pt x="10160" y="0"/>
                  <a:pt x="9641" y="496"/>
                  <a:pt x="9641" y="1109"/>
                </a:cubicBezTo>
                <a:lnTo>
                  <a:pt x="9641" y="7950"/>
                </a:lnTo>
                <a:lnTo>
                  <a:pt x="9500" y="7950"/>
                </a:lnTo>
                <a:lnTo>
                  <a:pt x="0" y="13589"/>
                </a:lnTo>
                <a:lnTo>
                  <a:pt x="0" y="15962"/>
                </a:lnTo>
                <a:lnTo>
                  <a:pt x="9505" y="13058"/>
                </a:lnTo>
                <a:lnTo>
                  <a:pt x="9539" y="18193"/>
                </a:lnTo>
                <a:lnTo>
                  <a:pt x="7450" y="19708"/>
                </a:lnTo>
                <a:lnTo>
                  <a:pt x="7450" y="21600"/>
                </a:lnTo>
                <a:lnTo>
                  <a:pt x="10800" y="20603"/>
                </a:lnTo>
                <a:lnTo>
                  <a:pt x="14150" y="21600"/>
                </a:lnTo>
                <a:lnTo>
                  <a:pt x="14150" y="19708"/>
                </a:lnTo>
                <a:lnTo>
                  <a:pt x="12061" y="18193"/>
                </a:lnTo>
                <a:lnTo>
                  <a:pt x="12095" y="13058"/>
                </a:lnTo>
                <a:lnTo>
                  <a:pt x="21600" y="15962"/>
                </a:lnTo>
                <a:lnTo>
                  <a:pt x="21600" y="13589"/>
                </a:lnTo>
                <a:lnTo>
                  <a:pt x="12102" y="7950"/>
                </a:lnTo>
                <a:lnTo>
                  <a:pt x="11959" y="7950"/>
                </a:lnTo>
                <a:lnTo>
                  <a:pt x="11959" y="1109"/>
                </a:lnTo>
                <a:cubicBezTo>
                  <a:pt x="11959" y="496"/>
                  <a:pt x="11440" y="0"/>
                  <a:pt x="10800" y="0"/>
                </a:cubicBezTo>
                <a:close/>
              </a:path>
            </a:pathLst>
          </a:custGeom>
          <a:solidFill>
            <a:srgbClr val="434040">
              <a:alpha val="19876"/>
            </a:srgbClr>
          </a:solidFill>
          <a:ln w="12700">
            <a:miter lim="400000"/>
          </a:ln>
        </p:spPr>
        <p:txBody>
          <a:bodyPr lIns="71435" tIns="71435" rIns="71435" bIns="71435" anchor="ctr"/>
          <a:lstStyle/>
          <a:p>
            <a:pPr>
              <a:defRPr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157" name="Airport"/>
          <p:cNvSpPr/>
          <p:nvPr/>
        </p:nvSpPr>
        <p:spPr>
          <a:xfrm>
            <a:off x="1287343" y="6901839"/>
            <a:ext cx="1178927" cy="12324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cubicBezTo>
                  <a:pt x="10160" y="0"/>
                  <a:pt x="9641" y="496"/>
                  <a:pt x="9641" y="1109"/>
                </a:cubicBezTo>
                <a:lnTo>
                  <a:pt x="9641" y="7950"/>
                </a:lnTo>
                <a:lnTo>
                  <a:pt x="9500" y="7950"/>
                </a:lnTo>
                <a:lnTo>
                  <a:pt x="0" y="13589"/>
                </a:lnTo>
                <a:lnTo>
                  <a:pt x="0" y="15962"/>
                </a:lnTo>
                <a:lnTo>
                  <a:pt x="9505" y="13058"/>
                </a:lnTo>
                <a:lnTo>
                  <a:pt x="9539" y="18193"/>
                </a:lnTo>
                <a:lnTo>
                  <a:pt x="7450" y="19708"/>
                </a:lnTo>
                <a:lnTo>
                  <a:pt x="7450" y="21600"/>
                </a:lnTo>
                <a:lnTo>
                  <a:pt x="10800" y="20603"/>
                </a:lnTo>
                <a:lnTo>
                  <a:pt x="14150" y="21600"/>
                </a:lnTo>
                <a:lnTo>
                  <a:pt x="14150" y="19708"/>
                </a:lnTo>
                <a:lnTo>
                  <a:pt x="12061" y="18193"/>
                </a:lnTo>
                <a:lnTo>
                  <a:pt x="12095" y="13058"/>
                </a:lnTo>
                <a:lnTo>
                  <a:pt x="21600" y="15962"/>
                </a:lnTo>
                <a:lnTo>
                  <a:pt x="21600" y="13589"/>
                </a:lnTo>
                <a:lnTo>
                  <a:pt x="12102" y="7950"/>
                </a:lnTo>
                <a:lnTo>
                  <a:pt x="11959" y="7950"/>
                </a:lnTo>
                <a:lnTo>
                  <a:pt x="11959" y="1109"/>
                </a:lnTo>
                <a:cubicBezTo>
                  <a:pt x="11959" y="496"/>
                  <a:pt x="11440" y="0"/>
                  <a:pt x="10800" y="0"/>
                </a:cubicBezTo>
                <a:close/>
              </a:path>
            </a:pathLst>
          </a:custGeom>
          <a:solidFill>
            <a:srgbClr val="434040">
              <a:alpha val="19876"/>
            </a:srgbClr>
          </a:solidFill>
          <a:ln w="12700">
            <a:miter lim="400000"/>
          </a:ln>
        </p:spPr>
        <p:txBody>
          <a:bodyPr lIns="71435" tIns="71435" rIns="71435" bIns="71435" anchor="ctr"/>
          <a:lstStyle/>
          <a:p>
            <a:pPr>
              <a:defRPr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158" name="Airport"/>
          <p:cNvSpPr/>
          <p:nvPr/>
        </p:nvSpPr>
        <p:spPr>
          <a:xfrm>
            <a:off x="1287343" y="14016347"/>
            <a:ext cx="1178927" cy="12324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cubicBezTo>
                  <a:pt x="10160" y="0"/>
                  <a:pt x="9641" y="496"/>
                  <a:pt x="9641" y="1109"/>
                </a:cubicBezTo>
                <a:lnTo>
                  <a:pt x="9641" y="7950"/>
                </a:lnTo>
                <a:lnTo>
                  <a:pt x="9500" y="7950"/>
                </a:lnTo>
                <a:lnTo>
                  <a:pt x="0" y="13589"/>
                </a:lnTo>
                <a:lnTo>
                  <a:pt x="0" y="15962"/>
                </a:lnTo>
                <a:lnTo>
                  <a:pt x="9505" y="13058"/>
                </a:lnTo>
                <a:lnTo>
                  <a:pt x="9539" y="18193"/>
                </a:lnTo>
                <a:lnTo>
                  <a:pt x="7450" y="19708"/>
                </a:lnTo>
                <a:lnTo>
                  <a:pt x="7450" y="21600"/>
                </a:lnTo>
                <a:lnTo>
                  <a:pt x="10800" y="20603"/>
                </a:lnTo>
                <a:lnTo>
                  <a:pt x="14150" y="21600"/>
                </a:lnTo>
                <a:lnTo>
                  <a:pt x="14150" y="19708"/>
                </a:lnTo>
                <a:lnTo>
                  <a:pt x="12061" y="18193"/>
                </a:lnTo>
                <a:lnTo>
                  <a:pt x="12095" y="13058"/>
                </a:lnTo>
                <a:lnTo>
                  <a:pt x="21600" y="15962"/>
                </a:lnTo>
                <a:lnTo>
                  <a:pt x="21600" y="13589"/>
                </a:lnTo>
                <a:lnTo>
                  <a:pt x="12102" y="7950"/>
                </a:lnTo>
                <a:lnTo>
                  <a:pt x="11959" y="7950"/>
                </a:lnTo>
                <a:lnTo>
                  <a:pt x="11959" y="1109"/>
                </a:lnTo>
                <a:cubicBezTo>
                  <a:pt x="11959" y="496"/>
                  <a:pt x="11440" y="0"/>
                  <a:pt x="10800" y="0"/>
                </a:cubicBezTo>
                <a:close/>
              </a:path>
            </a:pathLst>
          </a:custGeom>
          <a:solidFill>
            <a:srgbClr val="434040">
              <a:alpha val="19876"/>
            </a:srgbClr>
          </a:solidFill>
          <a:ln w="12700">
            <a:miter lim="400000"/>
          </a:ln>
        </p:spPr>
        <p:txBody>
          <a:bodyPr lIns="71435" tIns="71435" rIns="71435" bIns="71435" anchor="ctr"/>
          <a:lstStyle/>
          <a:p>
            <a:pPr>
              <a:defRPr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159" name="Airport"/>
          <p:cNvSpPr/>
          <p:nvPr/>
        </p:nvSpPr>
        <p:spPr>
          <a:xfrm>
            <a:off x="2258703" y="3307076"/>
            <a:ext cx="1178927" cy="12324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cubicBezTo>
                  <a:pt x="10160" y="0"/>
                  <a:pt x="9641" y="496"/>
                  <a:pt x="9641" y="1109"/>
                </a:cubicBezTo>
                <a:lnTo>
                  <a:pt x="9641" y="7950"/>
                </a:lnTo>
                <a:lnTo>
                  <a:pt x="9500" y="7950"/>
                </a:lnTo>
                <a:lnTo>
                  <a:pt x="0" y="13589"/>
                </a:lnTo>
                <a:lnTo>
                  <a:pt x="0" y="15962"/>
                </a:lnTo>
                <a:lnTo>
                  <a:pt x="9505" y="13058"/>
                </a:lnTo>
                <a:lnTo>
                  <a:pt x="9539" y="18193"/>
                </a:lnTo>
                <a:lnTo>
                  <a:pt x="7450" y="19708"/>
                </a:lnTo>
                <a:lnTo>
                  <a:pt x="7450" y="21600"/>
                </a:lnTo>
                <a:lnTo>
                  <a:pt x="10800" y="20603"/>
                </a:lnTo>
                <a:lnTo>
                  <a:pt x="14150" y="21600"/>
                </a:lnTo>
                <a:lnTo>
                  <a:pt x="14150" y="19708"/>
                </a:lnTo>
                <a:lnTo>
                  <a:pt x="12061" y="18193"/>
                </a:lnTo>
                <a:lnTo>
                  <a:pt x="12095" y="13058"/>
                </a:lnTo>
                <a:lnTo>
                  <a:pt x="21600" y="15962"/>
                </a:lnTo>
                <a:lnTo>
                  <a:pt x="21600" y="13589"/>
                </a:lnTo>
                <a:lnTo>
                  <a:pt x="12102" y="7950"/>
                </a:lnTo>
                <a:lnTo>
                  <a:pt x="11959" y="7950"/>
                </a:lnTo>
                <a:lnTo>
                  <a:pt x="11959" y="1109"/>
                </a:lnTo>
                <a:cubicBezTo>
                  <a:pt x="11959" y="496"/>
                  <a:pt x="11440" y="0"/>
                  <a:pt x="10800" y="0"/>
                </a:cubicBezTo>
                <a:close/>
              </a:path>
            </a:pathLst>
          </a:custGeom>
          <a:solidFill>
            <a:srgbClr val="434040">
              <a:alpha val="19876"/>
            </a:srgbClr>
          </a:solidFill>
          <a:ln w="12700">
            <a:miter lim="400000"/>
          </a:ln>
        </p:spPr>
        <p:txBody>
          <a:bodyPr lIns="71435" tIns="71435" rIns="71435" bIns="71435" anchor="ctr"/>
          <a:lstStyle/>
          <a:p>
            <a:pPr>
              <a:defRPr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160" name="Airport"/>
          <p:cNvSpPr/>
          <p:nvPr/>
        </p:nvSpPr>
        <p:spPr>
          <a:xfrm>
            <a:off x="2258703" y="-961627"/>
            <a:ext cx="1178927" cy="12324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cubicBezTo>
                  <a:pt x="10160" y="0"/>
                  <a:pt x="9641" y="496"/>
                  <a:pt x="9641" y="1109"/>
                </a:cubicBezTo>
                <a:lnTo>
                  <a:pt x="9641" y="7950"/>
                </a:lnTo>
                <a:lnTo>
                  <a:pt x="9500" y="7950"/>
                </a:lnTo>
                <a:lnTo>
                  <a:pt x="0" y="13589"/>
                </a:lnTo>
                <a:lnTo>
                  <a:pt x="0" y="15962"/>
                </a:lnTo>
                <a:lnTo>
                  <a:pt x="9505" y="13058"/>
                </a:lnTo>
                <a:lnTo>
                  <a:pt x="9539" y="18193"/>
                </a:lnTo>
                <a:lnTo>
                  <a:pt x="7450" y="19708"/>
                </a:lnTo>
                <a:lnTo>
                  <a:pt x="7450" y="21600"/>
                </a:lnTo>
                <a:lnTo>
                  <a:pt x="10800" y="20603"/>
                </a:lnTo>
                <a:lnTo>
                  <a:pt x="14150" y="21600"/>
                </a:lnTo>
                <a:lnTo>
                  <a:pt x="14150" y="19708"/>
                </a:lnTo>
                <a:lnTo>
                  <a:pt x="12061" y="18193"/>
                </a:lnTo>
                <a:lnTo>
                  <a:pt x="12095" y="13058"/>
                </a:lnTo>
                <a:lnTo>
                  <a:pt x="21600" y="15962"/>
                </a:lnTo>
                <a:lnTo>
                  <a:pt x="21600" y="13589"/>
                </a:lnTo>
                <a:lnTo>
                  <a:pt x="12102" y="7950"/>
                </a:lnTo>
                <a:lnTo>
                  <a:pt x="11959" y="7950"/>
                </a:lnTo>
                <a:lnTo>
                  <a:pt x="11959" y="1109"/>
                </a:lnTo>
                <a:cubicBezTo>
                  <a:pt x="11959" y="496"/>
                  <a:pt x="11440" y="0"/>
                  <a:pt x="10800" y="0"/>
                </a:cubicBezTo>
                <a:close/>
              </a:path>
            </a:pathLst>
          </a:custGeom>
          <a:solidFill>
            <a:srgbClr val="434040">
              <a:alpha val="19876"/>
            </a:srgbClr>
          </a:solidFill>
          <a:ln w="12700">
            <a:miter lim="400000"/>
          </a:ln>
        </p:spPr>
        <p:txBody>
          <a:bodyPr lIns="71435" tIns="71435" rIns="71435" bIns="71435" anchor="ctr"/>
          <a:lstStyle/>
          <a:p>
            <a:pPr>
              <a:defRPr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161" name="Airport"/>
          <p:cNvSpPr/>
          <p:nvPr/>
        </p:nvSpPr>
        <p:spPr>
          <a:xfrm>
            <a:off x="2258703" y="1884176"/>
            <a:ext cx="1178927" cy="12324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cubicBezTo>
                  <a:pt x="10160" y="0"/>
                  <a:pt x="9641" y="496"/>
                  <a:pt x="9641" y="1109"/>
                </a:cubicBezTo>
                <a:lnTo>
                  <a:pt x="9641" y="7950"/>
                </a:lnTo>
                <a:lnTo>
                  <a:pt x="9500" y="7950"/>
                </a:lnTo>
                <a:lnTo>
                  <a:pt x="0" y="13589"/>
                </a:lnTo>
                <a:lnTo>
                  <a:pt x="0" y="15962"/>
                </a:lnTo>
                <a:lnTo>
                  <a:pt x="9505" y="13058"/>
                </a:lnTo>
                <a:lnTo>
                  <a:pt x="9539" y="18193"/>
                </a:lnTo>
                <a:lnTo>
                  <a:pt x="7450" y="19708"/>
                </a:lnTo>
                <a:lnTo>
                  <a:pt x="7450" y="21600"/>
                </a:lnTo>
                <a:lnTo>
                  <a:pt x="10800" y="20603"/>
                </a:lnTo>
                <a:lnTo>
                  <a:pt x="14150" y="21600"/>
                </a:lnTo>
                <a:lnTo>
                  <a:pt x="14150" y="19708"/>
                </a:lnTo>
                <a:lnTo>
                  <a:pt x="12061" y="18193"/>
                </a:lnTo>
                <a:lnTo>
                  <a:pt x="12095" y="13058"/>
                </a:lnTo>
                <a:lnTo>
                  <a:pt x="21600" y="15962"/>
                </a:lnTo>
                <a:lnTo>
                  <a:pt x="21600" y="13589"/>
                </a:lnTo>
                <a:lnTo>
                  <a:pt x="12102" y="7950"/>
                </a:lnTo>
                <a:lnTo>
                  <a:pt x="11959" y="7950"/>
                </a:lnTo>
                <a:lnTo>
                  <a:pt x="11959" y="1109"/>
                </a:lnTo>
                <a:cubicBezTo>
                  <a:pt x="11959" y="496"/>
                  <a:pt x="11440" y="0"/>
                  <a:pt x="10800" y="0"/>
                </a:cubicBezTo>
                <a:close/>
              </a:path>
            </a:pathLst>
          </a:custGeom>
          <a:solidFill>
            <a:srgbClr val="434040">
              <a:alpha val="19876"/>
            </a:srgbClr>
          </a:solidFill>
          <a:ln w="12700">
            <a:miter lim="400000"/>
          </a:ln>
        </p:spPr>
        <p:txBody>
          <a:bodyPr lIns="71435" tIns="71435" rIns="71435" bIns="71435" anchor="ctr"/>
          <a:lstStyle/>
          <a:p>
            <a:pPr>
              <a:defRPr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162" name="Airport"/>
          <p:cNvSpPr/>
          <p:nvPr/>
        </p:nvSpPr>
        <p:spPr>
          <a:xfrm>
            <a:off x="2258703" y="461273"/>
            <a:ext cx="1178927" cy="12324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cubicBezTo>
                  <a:pt x="10160" y="0"/>
                  <a:pt x="9641" y="496"/>
                  <a:pt x="9641" y="1109"/>
                </a:cubicBezTo>
                <a:lnTo>
                  <a:pt x="9641" y="7950"/>
                </a:lnTo>
                <a:lnTo>
                  <a:pt x="9500" y="7950"/>
                </a:lnTo>
                <a:lnTo>
                  <a:pt x="0" y="13589"/>
                </a:lnTo>
                <a:lnTo>
                  <a:pt x="0" y="15962"/>
                </a:lnTo>
                <a:lnTo>
                  <a:pt x="9505" y="13058"/>
                </a:lnTo>
                <a:lnTo>
                  <a:pt x="9539" y="18193"/>
                </a:lnTo>
                <a:lnTo>
                  <a:pt x="7450" y="19708"/>
                </a:lnTo>
                <a:lnTo>
                  <a:pt x="7450" y="21600"/>
                </a:lnTo>
                <a:lnTo>
                  <a:pt x="10800" y="20603"/>
                </a:lnTo>
                <a:lnTo>
                  <a:pt x="14150" y="21600"/>
                </a:lnTo>
                <a:lnTo>
                  <a:pt x="14150" y="19708"/>
                </a:lnTo>
                <a:lnTo>
                  <a:pt x="12061" y="18193"/>
                </a:lnTo>
                <a:lnTo>
                  <a:pt x="12095" y="13058"/>
                </a:lnTo>
                <a:lnTo>
                  <a:pt x="21600" y="15962"/>
                </a:lnTo>
                <a:lnTo>
                  <a:pt x="21600" y="13589"/>
                </a:lnTo>
                <a:lnTo>
                  <a:pt x="12102" y="7950"/>
                </a:lnTo>
                <a:lnTo>
                  <a:pt x="11959" y="7950"/>
                </a:lnTo>
                <a:lnTo>
                  <a:pt x="11959" y="1109"/>
                </a:lnTo>
                <a:cubicBezTo>
                  <a:pt x="11959" y="496"/>
                  <a:pt x="11440" y="0"/>
                  <a:pt x="10800" y="0"/>
                </a:cubicBezTo>
                <a:close/>
              </a:path>
            </a:pathLst>
          </a:custGeom>
          <a:solidFill>
            <a:srgbClr val="434040">
              <a:alpha val="19876"/>
            </a:srgbClr>
          </a:solidFill>
          <a:ln w="12700">
            <a:miter lim="400000"/>
          </a:ln>
        </p:spPr>
        <p:txBody>
          <a:bodyPr lIns="71435" tIns="71435" rIns="71435" bIns="71435" anchor="ctr"/>
          <a:lstStyle/>
          <a:p>
            <a:pPr>
              <a:defRPr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163" name="Airport"/>
          <p:cNvSpPr/>
          <p:nvPr/>
        </p:nvSpPr>
        <p:spPr>
          <a:xfrm>
            <a:off x="2258703" y="-2384530"/>
            <a:ext cx="1178927" cy="12324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cubicBezTo>
                  <a:pt x="10160" y="0"/>
                  <a:pt x="9641" y="496"/>
                  <a:pt x="9641" y="1109"/>
                </a:cubicBezTo>
                <a:lnTo>
                  <a:pt x="9641" y="7950"/>
                </a:lnTo>
                <a:lnTo>
                  <a:pt x="9500" y="7950"/>
                </a:lnTo>
                <a:lnTo>
                  <a:pt x="0" y="13589"/>
                </a:lnTo>
                <a:lnTo>
                  <a:pt x="0" y="15962"/>
                </a:lnTo>
                <a:lnTo>
                  <a:pt x="9505" y="13058"/>
                </a:lnTo>
                <a:lnTo>
                  <a:pt x="9539" y="18193"/>
                </a:lnTo>
                <a:lnTo>
                  <a:pt x="7450" y="19708"/>
                </a:lnTo>
                <a:lnTo>
                  <a:pt x="7450" y="21600"/>
                </a:lnTo>
                <a:lnTo>
                  <a:pt x="10800" y="20603"/>
                </a:lnTo>
                <a:lnTo>
                  <a:pt x="14150" y="21600"/>
                </a:lnTo>
                <a:lnTo>
                  <a:pt x="14150" y="19708"/>
                </a:lnTo>
                <a:lnTo>
                  <a:pt x="12061" y="18193"/>
                </a:lnTo>
                <a:lnTo>
                  <a:pt x="12095" y="13058"/>
                </a:lnTo>
                <a:lnTo>
                  <a:pt x="21600" y="15962"/>
                </a:lnTo>
                <a:lnTo>
                  <a:pt x="21600" y="13589"/>
                </a:lnTo>
                <a:lnTo>
                  <a:pt x="12102" y="7950"/>
                </a:lnTo>
                <a:lnTo>
                  <a:pt x="11959" y="7950"/>
                </a:lnTo>
                <a:lnTo>
                  <a:pt x="11959" y="1109"/>
                </a:lnTo>
                <a:cubicBezTo>
                  <a:pt x="11959" y="496"/>
                  <a:pt x="11440" y="0"/>
                  <a:pt x="10800" y="0"/>
                </a:cubicBezTo>
                <a:close/>
              </a:path>
            </a:pathLst>
          </a:custGeom>
          <a:solidFill>
            <a:srgbClr val="434040">
              <a:alpha val="19876"/>
            </a:srgbClr>
          </a:solidFill>
          <a:ln w="12700">
            <a:miter lim="400000"/>
          </a:ln>
        </p:spPr>
        <p:txBody>
          <a:bodyPr lIns="71435" tIns="71435" rIns="71435" bIns="71435" anchor="ctr"/>
          <a:lstStyle/>
          <a:p>
            <a:pPr>
              <a:defRPr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164" name="Airport"/>
          <p:cNvSpPr/>
          <p:nvPr/>
        </p:nvSpPr>
        <p:spPr>
          <a:xfrm>
            <a:off x="2258703" y="4729977"/>
            <a:ext cx="1178927" cy="12324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cubicBezTo>
                  <a:pt x="10160" y="0"/>
                  <a:pt x="9641" y="496"/>
                  <a:pt x="9641" y="1109"/>
                </a:cubicBezTo>
                <a:lnTo>
                  <a:pt x="9641" y="7950"/>
                </a:lnTo>
                <a:lnTo>
                  <a:pt x="9500" y="7950"/>
                </a:lnTo>
                <a:lnTo>
                  <a:pt x="0" y="13589"/>
                </a:lnTo>
                <a:lnTo>
                  <a:pt x="0" y="15962"/>
                </a:lnTo>
                <a:lnTo>
                  <a:pt x="9505" y="13058"/>
                </a:lnTo>
                <a:lnTo>
                  <a:pt x="9539" y="18193"/>
                </a:lnTo>
                <a:lnTo>
                  <a:pt x="7450" y="19708"/>
                </a:lnTo>
                <a:lnTo>
                  <a:pt x="7450" y="21600"/>
                </a:lnTo>
                <a:lnTo>
                  <a:pt x="10800" y="20603"/>
                </a:lnTo>
                <a:lnTo>
                  <a:pt x="14150" y="21600"/>
                </a:lnTo>
                <a:lnTo>
                  <a:pt x="14150" y="19708"/>
                </a:lnTo>
                <a:lnTo>
                  <a:pt x="12061" y="18193"/>
                </a:lnTo>
                <a:lnTo>
                  <a:pt x="12095" y="13058"/>
                </a:lnTo>
                <a:lnTo>
                  <a:pt x="21600" y="15962"/>
                </a:lnTo>
                <a:lnTo>
                  <a:pt x="21600" y="13589"/>
                </a:lnTo>
                <a:lnTo>
                  <a:pt x="12102" y="7950"/>
                </a:lnTo>
                <a:lnTo>
                  <a:pt x="11959" y="7950"/>
                </a:lnTo>
                <a:lnTo>
                  <a:pt x="11959" y="1109"/>
                </a:lnTo>
                <a:cubicBezTo>
                  <a:pt x="11959" y="496"/>
                  <a:pt x="11440" y="0"/>
                  <a:pt x="10800" y="0"/>
                </a:cubicBezTo>
                <a:close/>
              </a:path>
            </a:pathLst>
          </a:custGeom>
          <a:solidFill>
            <a:srgbClr val="CC2C23"/>
          </a:solidFill>
          <a:ln w="12700">
            <a:miter lim="400000"/>
          </a:ln>
        </p:spPr>
        <p:txBody>
          <a:bodyPr lIns="71435" tIns="71435" rIns="71435" bIns="71435" anchor="ctr"/>
          <a:lstStyle/>
          <a:p>
            <a:pPr>
              <a:defRPr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165" name="Airport"/>
          <p:cNvSpPr/>
          <p:nvPr/>
        </p:nvSpPr>
        <p:spPr>
          <a:xfrm>
            <a:off x="3292361" y="4018526"/>
            <a:ext cx="1178926" cy="12324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cubicBezTo>
                  <a:pt x="10160" y="0"/>
                  <a:pt x="9641" y="496"/>
                  <a:pt x="9641" y="1109"/>
                </a:cubicBezTo>
                <a:lnTo>
                  <a:pt x="9641" y="7950"/>
                </a:lnTo>
                <a:lnTo>
                  <a:pt x="9500" y="7950"/>
                </a:lnTo>
                <a:lnTo>
                  <a:pt x="0" y="13589"/>
                </a:lnTo>
                <a:lnTo>
                  <a:pt x="0" y="15962"/>
                </a:lnTo>
                <a:lnTo>
                  <a:pt x="9505" y="13058"/>
                </a:lnTo>
                <a:lnTo>
                  <a:pt x="9539" y="18193"/>
                </a:lnTo>
                <a:lnTo>
                  <a:pt x="7450" y="19708"/>
                </a:lnTo>
                <a:lnTo>
                  <a:pt x="7450" y="21600"/>
                </a:lnTo>
                <a:lnTo>
                  <a:pt x="10800" y="20603"/>
                </a:lnTo>
                <a:lnTo>
                  <a:pt x="14150" y="21600"/>
                </a:lnTo>
                <a:lnTo>
                  <a:pt x="14150" y="19708"/>
                </a:lnTo>
                <a:lnTo>
                  <a:pt x="12061" y="18193"/>
                </a:lnTo>
                <a:lnTo>
                  <a:pt x="12095" y="13058"/>
                </a:lnTo>
                <a:lnTo>
                  <a:pt x="21600" y="15962"/>
                </a:lnTo>
                <a:lnTo>
                  <a:pt x="21600" y="13589"/>
                </a:lnTo>
                <a:lnTo>
                  <a:pt x="12102" y="7950"/>
                </a:lnTo>
                <a:lnTo>
                  <a:pt x="11959" y="7950"/>
                </a:lnTo>
                <a:lnTo>
                  <a:pt x="11959" y="1109"/>
                </a:lnTo>
                <a:cubicBezTo>
                  <a:pt x="11959" y="496"/>
                  <a:pt x="11440" y="0"/>
                  <a:pt x="10800" y="0"/>
                </a:cubicBezTo>
                <a:close/>
              </a:path>
            </a:pathLst>
          </a:custGeom>
          <a:solidFill>
            <a:srgbClr val="434040">
              <a:alpha val="19876"/>
            </a:srgbClr>
          </a:solidFill>
          <a:ln w="12700">
            <a:miter lim="400000"/>
          </a:ln>
        </p:spPr>
        <p:txBody>
          <a:bodyPr lIns="71435" tIns="71435" rIns="71435" bIns="71435" anchor="ctr"/>
          <a:lstStyle/>
          <a:p>
            <a:pPr>
              <a:defRPr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166" name="Airport"/>
          <p:cNvSpPr/>
          <p:nvPr/>
        </p:nvSpPr>
        <p:spPr>
          <a:xfrm>
            <a:off x="3292361" y="-250178"/>
            <a:ext cx="1178926" cy="12324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cubicBezTo>
                  <a:pt x="10160" y="0"/>
                  <a:pt x="9641" y="496"/>
                  <a:pt x="9641" y="1109"/>
                </a:cubicBezTo>
                <a:lnTo>
                  <a:pt x="9641" y="7950"/>
                </a:lnTo>
                <a:lnTo>
                  <a:pt x="9500" y="7950"/>
                </a:lnTo>
                <a:lnTo>
                  <a:pt x="0" y="13589"/>
                </a:lnTo>
                <a:lnTo>
                  <a:pt x="0" y="15962"/>
                </a:lnTo>
                <a:lnTo>
                  <a:pt x="9505" y="13058"/>
                </a:lnTo>
                <a:lnTo>
                  <a:pt x="9539" y="18193"/>
                </a:lnTo>
                <a:lnTo>
                  <a:pt x="7450" y="19708"/>
                </a:lnTo>
                <a:lnTo>
                  <a:pt x="7450" y="21600"/>
                </a:lnTo>
                <a:lnTo>
                  <a:pt x="10800" y="20603"/>
                </a:lnTo>
                <a:lnTo>
                  <a:pt x="14150" y="21600"/>
                </a:lnTo>
                <a:lnTo>
                  <a:pt x="14150" y="19708"/>
                </a:lnTo>
                <a:lnTo>
                  <a:pt x="12061" y="18193"/>
                </a:lnTo>
                <a:lnTo>
                  <a:pt x="12095" y="13058"/>
                </a:lnTo>
                <a:lnTo>
                  <a:pt x="21600" y="15962"/>
                </a:lnTo>
                <a:lnTo>
                  <a:pt x="21600" y="13589"/>
                </a:lnTo>
                <a:lnTo>
                  <a:pt x="12102" y="7950"/>
                </a:lnTo>
                <a:lnTo>
                  <a:pt x="11959" y="7950"/>
                </a:lnTo>
                <a:lnTo>
                  <a:pt x="11959" y="1109"/>
                </a:lnTo>
                <a:cubicBezTo>
                  <a:pt x="11959" y="496"/>
                  <a:pt x="11440" y="0"/>
                  <a:pt x="10800" y="0"/>
                </a:cubicBezTo>
                <a:close/>
              </a:path>
            </a:pathLst>
          </a:custGeom>
          <a:solidFill>
            <a:srgbClr val="434040">
              <a:alpha val="19876"/>
            </a:srgbClr>
          </a:solidFill>
          <a:ln w="12700">
            <a:miter lim="400000"/>
          </a:ln>
        </p:spPr>
        <p:txBody>
          <a:bodyPr lIns="71435" tIns="71435" rIns="71435" bIns="71435" anchor="ctr"/>
          <a:lstStyle/>
          <a:p>
            <a:pPr>
              <a:defRPr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167" name="Airport"/>
          <p:cNvSpPr/>
          <p:nvPr/>
        </p:nvSpPr>
        <p:spPr>
          <a:xfrm>
            <a:off x="3292361" y="2595626"/>
            <a:ext cx="1178926" cy="12324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cubicBezTo>
                  <a:pt x="10160" y="0"/>
                  <a:pt x="9641" y="496"/>
                  <a:pt x="9641" y="1109"/>
                </a:cubicBezTo>
                <a:lnTo>
                  <a:pt x="9641" y="7950"/>
                </a:lnTo>
                <a:lnTo>
                  <a:pt x="9500" y="7950"/>
                </a:lnTo>
                <a:lnTo>
                  <a:pt x="0" y="13589"/>
                </a:lnTo>
                <a:lnTo>
                  <a:pt x="0" y="15962"/>
                </a:lnTo>
                <a:lnTo>
                  <a:pt x="9505" y="13058"/>
                </a:lnTo>
                <a:lnTo>
                  <a:pt x="9539" y="18193"/>
                </a:lnTo>
                <a:lnTo>
                  <a:pt x="7450" y="19708"/>
                </a:lnTo>
                <a:lnTo>
                  <a:pt x="7450" y="21600"/>
                </a:lnTo>
                <a:lnTo>
                  <a:pt x="10800" y="20603"/>
                </a:lnTo>
                <a:lnTo>
                  <a:pt x="14150" y="21600"/>
                </a:lnTo>
                <a:lnTo>
                  <a:pt x="14150" y="19708"/>
                </a:lnTo>
                <a:lnTo>
                  <a:pt x="12061" y="18193"/>
                </a:lnTo>
                <a:lnTo>
                  <a:pt x="12095" y="13058"/>
                </a:lnTo>
                <a:lnTo>
                  <a:pt x="21600" y="15962"/>
                </a:lnTo>
                <a:lnTo>
                  <a:pt x="21600" y="13589"/>
                </a:lnTo>
                <a:lnTo>
                  <a:pt x="12102" y="7950"/>
                </a:lnTo>
                <a:lnTo>
                  <a:pt x="11959" y="7950"/>
                </a:lnTo>
                <a:lnTo>
                  <a:pt x="11959" y="1109"/>
                </a:lnTo>
                <a:cubicBezTo>
                  <a:pt x="11959" y="496"/>
                  <a:pt x="11440" y="0"/>
                  <a:pt x="10800" y="0"/>
                </a:cubicBezTo>
                <a:close/>
              </a:path>
            </a:pathLst>
          </a:custGeom>
          <a:solidFill>
            <a:srgbClr val="434040">
              <a:alpha val="19876"/>
            </a:srgbClr>
          </a:solidFill>
          <a:ln w="12700">
            <a:miter lim="400000"/>
          </a:ln>
        </p:spPr>
        <p:txBody>
          <a:bodyPr lIns="71435" tIns="71435" rIns="71435" bIns="71435" anchor="ctr"/>
          <a:lstStyle/>
          <a:p>
            <a:pPr>
              <a:defRPr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168" name="Airport"/>
          <p:cNvSpPr/>
          <p:nvPr/>
        </p:nvSpPr>
        <p:spPr>
          <a:xfrm>
            <a:off x="3292361" y="1172725"/>
            <a:ext cx="1178926" cy="12324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cubicBezTo>
                  <a:pt x="10160" y="0"/>
                  <a:pt x="9641" y="496"/>
                  <a:pt x="9641" y="1109"/>
                </a:cubicBezTo>
                <a:lnTo>
                  <a:pt x="9641" y="7950"/>
                </a:lnTo>
                <a:lnTo>
                  <a:pt x="9500" y="7950"/>
                </a:lnTo>
                <a:lnTo>
                  <a:pt x="0" y="13589"/>
                </a:lnTo>
                <a:lnTo>
                  <a:pt x="0" y="15962"/>
                </a:lnTo>
                <a:lnTo>
                  <a:pt x="9505" y="13058"/>
                </a:lnTo>
                <a:lnTo>
                  <a:pt x="9539" y="18193"/>
                </a:lnTo>
                <a:lnTo>
                  <a:pt x="7450" y="19708"/>
                </a:lnTo>
                <a:lnTo>
                  <a:pt x="7450" y="21600"/>
                </a:lnTo>
                <a:lnTo>
                  <a:pt x="10800" y="20603"/>
                </a:lnTo>
                <a:lnTo>
                  <a:pt x="14150" y="21600"/>
                </a:lnTo>
                <a:lnTo>
                  <a:pt x="14150" y="19708"/>
                </a:lnTo>
                <a:lnTo>
                  <a:pt x="12061" y="18193"/>
                </a:lnTo>
                <a:lnTo>
                  <a:pt x="12095" y="13058"/>
                </a:lnTo>
                <a:lnTo>
                  <a:pt x="21600" y="15962"/>
                </a:lnTo>
                <a:lnTo>
                  <a:pt x="21600" y="13589"/>
                </a:lnTo>
                <a:lnTo>
                  <a:pt x="12102" y="7950"/>
                </a:lnTo>
                <a:lnTo>
                  <a:pt x="11959" y="7950"/>
                </a:lnTo>
                <a:lnTo>
                  <a:pt x="11959" y="1109"/>
                </a:lnTo>
                <a:cubicBezTo>
                  <a:pt x="11959" y="496"/>
                  <a:pt x="11440" y="0"/>
                  <a:pt x="10800" y="0"/>
                </a:cubicBezTo>
                <a:close/>
              </a:path>
            </a:pathLst>
          </a:custGeom>
          <a:solidFill>
            <a:srgbClr val="CC2C23"/>
          </a:solidFill>
          <a:ln w="12700">
            <a:miter lim="400000"/>
          </a:ln>
        </p:spPr>
        <p:txBody>
          <a:bodyPr lIns="71435" tIns="71435" rIns="71435" bIns="71435" anchor="ctr"/>
          <a:lstStyle/>
          <a:p>
            <a:pPr>
              <a:defRPr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169" name="Airport"/>
          <p:cNvSpPr/>
          <p:nvPr/>
        </p:nvSpPr>
        <p:spPr>
          <a:xfrm>
            <a:off x="3292361" y="-1673077"/>
            <a:ext cx="1178926" cy="12324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cubicBezTo>
                  <a:pt x="10160" y="0"/>
                  <a:pt x="9641" y="496"/>
                  <a:pt x="9641" y="1109"/>
                </a:cubicBezTo>
                <a:lnTo>
                  <a:pt x="9641" y="7950"/>
                </a:lnTo>
                <a:lnTo>
                  <a:pt x="9500" y="7950"/>
                </a:lnTo>
                <a:lnTo>
                  <a:pt x="0" y="13589"/>
                </a:lnTo>
                <a:lnTo>
                  <a:pt x="0" y="15962"/>
                </a:lnTo>
                <a:lnTo>
                  <a:pt x="9505" y="13058"/>
                </a:lnTo>
                <a:lnTo>
                  <a:pt x="9539" y="18193"/>
                </a:lnTo>
                <a:lnTo>
                  <a:pt x="7450" y="19708"/>
                </a:lnTo>
                <a:lnTo>
                  <a:pt x="7450" y="21600"/>
                </a:lnTo>
                <a:lnTo>
                  <a:pt x="10800" y="20603"/>
                </a:lnTo>
                <a:lnTo>
                  <a:pt x="14150" y="21600"/>
                </a:lnTo>
                <a:lnTo>
                  <a:pt x="14150" y="19708"/>
                </a:lnTo>
                <a:lnTo>
                  <a:pt x="12061" y="18193"/>
                </a:lnTo>
                <a:lnTo>
                  <a:pt x="12095" y="13058"/>
                </a:lnTo>
                <a:lnTo>
                  <a:pt x="21600" y="15962"/>
                </a:lnTo>
                <a:lnTo>
                  <a:pt x="21600" y="13589"/>
                </a:lnTo>
                <a:lnTo>
                  <a:pt x="12102" y="7950"/>
                </a:lnTo>
                <a:lnTo>
                  <a:pt x="11959" y="7950"/>
                </a:lnTo>
                <a:lnTo>
                  <a:pt x="11959" y="1109"/>
                </a:lnTo>
                <a:cubicBezTo>
                  <a:pt x="11959" y="496"/>
                  <a:pt x="11440" y="0"/>
                  <a:pt x="10800" y="0"/>
                </a:cubicBezTo>
                <a:close/>
              </a:path>
            </a:pathLst>
          </a:custGeom>
          <a:solidFill>
            <a:srgbClr val="434040">
              <a:alpha val="19876"/>
            </a:srgbClr>
          </a:solidFill>
          <a:ln w="12700">
            <a:miter lim="400000"/>
          </a:ln>
        </p:spPr>
        <p:txBody>
          <a:bodyPr lIns="71435" tIns="71435" rIns="71435" bIns="71435" anchor="ctr"/>
          <a:lstStyle/>
          <a:p>
            <a:pPr>
              <a:defRPr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170" name="Airport"/>
          <p:cNvSpPr/>
          <p:nvPr/>
        </p:nvSpPr>
        <p:spPr>
          <a:xfrm>
            <a:off x="3292361" y="5441429"/>
            <a:ext cx="1178926" cy="12324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cubicBezTo>
                  <a:pt x="10160" y="0"/>
                  <a:pt x="9641" y="496"/>
                  <a:pt x="9641" y="1109"/>
                </a:cubicBezTo>
                <a:lnTo>
                  <a:pt x="9641" y="7950"/>
                </a:lnTo>
                <a:lnTo>
                  <a:pt x="9500" y="7950"/>
                </a:lnTo>
                <a:lnTo>
                  <a:pt x="0" y="13589"/>
                </a:lnTo>
                <a:lnTo>
                  <a:pt x="0" y="15962"/>
                </a:lnTo>
                <a:lnTo>
                  <a:pt x="9505" y="13058"/>
                </a:lnTo>
                <a:lnTo>
                  <a:pt x="9539" y="18193"/>
                </a:lnTo>
                <a:lnTo>
                  <a:pt x="7450" y="19708"/>
                </a:lnTo>
                <a:lnTo>
                  <a:pt x="7450" y="21600"/>
                </a:lnTo>
                <a:lnTo>
                  <a:pt x="10800" y="20603"/>
                </a:lnTo>
                <a:lnTo>
                  <a:pt x="14150" y="21600"/>
                </a:lnTo>
                <a:lnTo>
                  <a:pt x="14150" y="19708"/>
                </a:lnTo>
                <a:lnTo>
                  <a:pt x="12061" y="18193"/>
                </a:lnTo>
                <a:lnTo>
                  <a:pt x="12095" y="13058"/>
                </a:lnTo>
                <a:lnTo>
                  <a:pt x="21600" y="15962"/>
                </a:lnTo>
                <a:lnTo>
                  <a:pt x="21600" y="13589"/>
                </a:lnTo>
                <a:lnTo>
                  <a:pt x="12102" y="7950"/>
                </a:lnTo>
                <a:lnTo>
                  <a:pt x="11959" y="7950"/>
                </a:lnTo>
                <a:lnTo>
                  <a:pt x="11959" y="1109"/>
                </a:lnTo>
                <a:cubicBezTo>
                  <a:pt x="11959" y="496"/>
                  <a:pt x="11440" y="0"/>
                  <a:pt x="10800" y="0"/>
                </a:cubicBezTo>
                <a:close/>
              </a:path>
            </a:pathLst>
          </a:custGeom>
          <a:solidFill>
            <a:srgbClr val="434040">
              <a:alpha val="19876"/>
            </a:srgbClr>
          </a:solidFill>
          <a:ln w="12700">
            <a:miter lim="400000"/>
          </a:ln>
        </p:spPr>
        <p:txBody>
          <a:bodyPr lIns="71435" tIns="71435" rIns="71435" bIns="71435" anchor="ctr"/>
          <a:lstStyle/>
          <a:p>
            <a:pPr>
              <a:defRPr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171" name="Airport"/>
          <p:cNvSpPr/>
          <p:nvPr/>
        </p:nvSpPr>
        <p:spPr>
          <a:xfrm>
            <a:off x="4344582" y="3307076"/>
            <a:ext cx="1178928" cy="12324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cubicBezTo>
                  <a:pt x="10160" y="0"/>
                  <a:pt x="9641" y="496"/>
                  <a:pt x="9641" y="1109"/>
                </a:cubicBezTo>
                <a:lnTo>
                  <a:pt x="9641" y="7950"/>
                </a:lnTo>
                <a:lnTo>
                  <a:pt x="9500" y="7950"/>
                </a:lnTo>
                <a:lnTo>
                  <a:pt x="0" y="13589"/>
                </a:lnTo>
                <a:lnTo>
                  <a:pt x="0" y="15962"/>
                </a:lnTo>
                <a:lnTo>
                  <a:pt x="9505" y="13058"/>
                </a:lnTo>
                <a:lnTo>
                  <a:pt x="9539" y="18193"/>
                </a:lnTo>
                <a:lnTo>
                  <a:pt x="7450" y="19708"/>
                </a:lnTo>
                <a:lnTo>
                  <a:pt x="7450" y="21600"/>
                </a:lnTo>
                <a:lnTo>
                  <a:pt x="10800" y="20603"/>
                </a:lnTo>
                <a:lnTo>
                  <a:pt x="14150" y="21600"/>
                </a:lnTo>
                <a:lnTo>
                  <a:pt x="14150" y="19708"/>
                </a:lnTo>
                <a:lnTo>
                  <a:pt x="12061" y="18193"/>
                </a:lnTo>
                <a:lnTo>
                  <a:pt x="12095" y="13058"/>
                </a:lnTo>
                <a:lnTo>
                  <a:pt x="21600" y="15962"/>
                </a:lnTo>
                <a:lnTo>
                  <a:pt x="21600" y="13589"/>
                </a:lnTo>
                <a:lnTo>
                  <a:pt x="12102" y="7950"/>
                </a:lnTo>
                <a:lnTo>
                  <a:pt x="11959" y="7950"/>
                </a:lnTo>
                <a:lnTo>
                  <a:pt x="11959" y="1109"/>
                </a:lnTo>
                <a:cubicBezTo>
                  <a:pt x="11959" y="496"/>
                  <a:pt x="11440" y="0"/>
                  <a:pt x="10800" y="0"/>
                </a:cubicBezTo>
                <a:close/>
              </a:path>
            </a:pathLst>
          </a:custGeom>
          <a:solidFill>
            <a:srgbClr val="CC2C23"/>
          </a:solidFill>
          <a:ln w="12700">
            <a:miter lim="400000"/>
          </a:ln>
        </p:spPr>
        <p:txBody>
          <a:bodyPr lIns="71435" tIns="71435" rIns="71435" bIns="71435" anchor="ctr"/>
          <a:lstStyle/>
          <a:p>
            <a:pPr>
              <a:defRPr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172" name="Airport"/>
          <p:cNvSpPr/>
          <p:nvPr/>
        </p:nvSpPr>
        <p:spPr>
          <a:xfrm>
            <a:off x="4344582" y="-961627"/>
            <a:ext cx="1178928" cy="12324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cubicBezTo>
                  <a:pt x="10160" y="0"/>
                  <a:pt x="9641" y="496"/>
                  <a:pt x="9641" y="1109"/>
                </a:cubicBezTo>
                <a:lnTo>
                  <a:pt x="9641" y="7950"/>
                </a:lnTo>
                <a:lnTo>
                  <a:pt x="9500" y="7950"/>
                </a:lnTo>
                <a:lnTo>
                  <a:pt x="0" y="13589"/>
                </a:lnTo>
                <a:lnTo>
                  <a:pt x="0" y="15962"/>
                </a:lnTo>
                <a:lnTo>
                  <a:pt x="9505" y="13058"/>
                </a:lnTo>
                <a:lnTo>
                  <a:pt x="9539" y="18193"/>
                </a:lnTo>
                <a:lnTo>
                  <a:pt x="7450" y="19708"/>
                </a:lnTo>
                <a:lnTo>
                  <a:pt x="7450" y="21600"/>
                </a:lnTo>
                <a:lnTo>
                  <a:pt x="10800" y="20603"/>
                </a:lnTo>
                <a:lnTo>
                  <a:pt x="14150" y="21600"/>
                </a:lnTo>
                <a:lnTo>
                  <a:pt x="14150" y="19708"/>
                </a:lnTo>
                <a:lnTo>
                  <a:pt x="12061" y="18193"/>
                </a:lnTo>
                <a:lnTo>
                  <a:pt x="12095" y="13058"/>
                </a:lnTo>
                <a:lnTo>
                  <a:pt x="21600" y="15962"/>
                </a:lnTo>
                <a:lnTo>
                  <a:pt x="21600" y="13589"/>
                </a:lnTo>
                <a:lnTo>
                  <a:pt x="12102" y="7950"/>
                </a:lnTo>
                <a:lnTo>
                  <a:pt x="11959" y="7950"/>
                </a:lnTo>
                <a:lnTo>
                  <a:pt x="11959" y="1109"/>
                </a:lnTo>
                <a:cubicBezTo>
                  <a:pt x="11959" y="496"/>
                  <a:pt x="11440" y="0"/>
                  <a:pt x="10800" y="0"/>
                </a:cubicBezTo>
                <a:close/>
              </a:path>
            </a:pathLst>
          </a:custGeom>
          <a:solidFill>
            <a:srgbClr val="434040">
              <a:alpha val="19876"/>
            </a:srgbClr>
          </a:solidFill>
          <a:ln w="12700">
            <a:miter lim="400000"/>
          </a:ln>
        </p:spPr>
        <p:txBody>
          <a:bodyPr lIns="71435" tIns="71435" rIns="71435" bIns="71435" anchor="ctr"/>
          <a:lstStyle/>
          <a:p>
            <a:pPr>
              <a:defRPr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173" name="Airport"/>
          <p:cNvSpPr/>
          <p:nvPr/>
        </p:nvSpPr>
        <p:spPr>
          <a:xfrm>
            <a:off x="4344582" y="1884176"/>
            <a:ext cx="1178928" cy="12324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cubicBezTo>
                  <a:pt x="10160" y="0"/>
                  <a:pt x="9641" y="496"/>
                  <a:pt x="9641" y="1109"/>
                </a:cubicBezTo>
                <a:lnTo>
                  <a:pt x="9641" y="7950"/>
                </a:lnTo>
                <a:lnTo>
                  <a:pt x="9500" y="7950"/>
                </a:lnTo>
                <a:lnTo>
                  <a:pt x="0" y="13589"/>
                </a:lnTo>
                <a:lnTo>
                  <a:pt x="0" y="15962"/>
                </a:lnTo>
                <a:lnTo>
                  <a:pt x="9505" y="13058"/>
                </a:lnTo>
                <a:lnTo>
                  <a:pt x="9539" y="18193"/>
                </a:lnTo>
                <a:lnTo>
                  <a:pt x="7450" y="19708"/>
                </a:lnTo>
                <a:lnTo>
                  <a:pt x="7450" y="21600"/>
                </a:lnTo>
                <a:lnTo>
                  <a:pt x="10800" y="20603"/>
                </a:lnTo>
                <a:lnTo>
                  <a:pt x="14150" y="21600"/>
                </a:lnTo>
                <a:lnTo>
                  <a:pt x="14150" y="19708"/>
                </a:lnTo>
                <a:lnTo>
                  <a:pt x="12061" y="18193"/>
                </a:lnTo>
                <a:lnTo>
                  <a:pt x="12095" y="13058"/>
                </a:lnTo>
                <a:lnTo>
                  <a:pt x="21600" y="15962"/>
                </a:lnTo>
                <a:lnTo>
                  <a:pt x="21600" y="13589"/>
                </a:lnTo>
                <a:lnTo>
                  <a:pt x="12102" y="7950"/>
                </a:lnTo>
                <a:lnTo>
                  <a:pt x="11959" y="7950"/>
                </a:lnTo>
                <a:lnTo>
                  <a:pt x="11959" y="1109"/>
                </a:lnTo>
                <a:cubicBezTo>
                  <a:pt x="11959" y="496"/>
                  <a:pt x="11440" y="0"/>
                  <a:pt x="10800" y="0"/>
                </a:cubicBezTo>
                <a:close/>
              </a:path>
            </a:pathLst>
          </a:custGeom>
          <a:solidFill>
            <a:srgbClr val="434040">
              <a:alpha val="19876"/>
            </a:srgbClr>
          </a:solidFill>
          <a:ln w="12700">
            <a:miter lim="400000"/>
          </a:ln>
        </p:spPr>
        <p:txBody>
          <a:bodyPr lIns="71435" tIns="71435" rIns="71435" bIns="71435" anchor="ctr"/>
          <a:lstStyle/>
          <a:p>
            <a:pPr>
              <a:defRPr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174" name="Airport"/>
          <p:cNvSpPr/>
          <p:nvPr/>
        </p:nvSpPr>
        <p:spPr>
          <a:xfrm>
            <a:off x="4344582" y="461273"/>
            <a:ext cx="1178928" cy="12324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cubicBezTo>
                  <a:pt x="10160" y="0"/>
                  <a:pt x="9641" y="496"/>
                  <a:pt x="9641" y="1109"/>
                </a:cubicBezTo>
                <a:lnTo>
                  <a:pt x="9641" y="7950"/>
                </a:lnTo>
                <a:lnTo>
                  <a:pt x="9500" y="7950"/>
                </a:lnTo>
                <a:lnTo>
                  <a:pt x="0" y="13589"/>
                </a:lnTo>
                <a:lnTo>
                  <a:pt x="0" y="15962"/>
                </a:lnTo>
                <a:lnTo>
                  <a:pt x="9505" y="13058"/>
                </a:lnTo>
                <a:lnTo>
                  <a:pt x="9539" y="18193"/>
                </a:lnTo>
                <a:lnTo>
                  <a:pt x="7450" y="19708"/>
                </a:lnTo>
                <a:lnTo>
                  <a:pt x="7450" y="21600"/>
                </a:lnTo>
                <a:lnTo>
                  <a:pt x="10800" y="20603"/>
                </a:lnTo>
                <a:lnTo>
                  <a:pt x="14150" y="21600"/>
                </a:lnTo>
                <a:lnTo>
                  <a:pt x="14150" y="19708"/>
                </a:lnTo>
                <a:lnTo>
                  <a:pt x="12061" y="18193"/>
                </a:lnTo>
                <a:lnTo>
                  <a:pt x="12095" y="13058"/>
                </a:lnTo>
                <a:lnTo>
                  <a:pt x="21600" y="15962"/>
                </a:lnTo>
                <a:lnTo>
                  <a:pt x="21600" y="13589"/>
                </a:lnTo>
                <a:lnTo>
                  <a:pt x="12102" y="7950"/>
                </a:lnTo>
                <a:lnTo>
                  <a:pt x="11959" y="7950"/>
                </a:lnTo>
                <a:lnTo>
                  <a:pt x="11959" y="1109"/>
                </a:lnTo>
                <a:cubicBezTo>
                  <a:pt x="11959" y="496"/>
                  <a:pt x="11440" y="0"/>
                  <a:pt x="10800" y="0"/>
                </a:cubicBezTo>
                <a:close/>
              </a:path>
            </a:pathLst>
          </a:custGeom>
          <a:solidFill>
            <a:srgbClr val="434040">
              <a:alpha val="19876"/>
            </a:srgbClr>
          </a:solidFill>
          <a:ln w="12700">
            <a:miter lim="400000"/>
          </a:ln>
        </p:spPr>
        <p:txBody>
          <a:bodyPr lIns="71435" tIns="71435" rIns="71435" bIns="71435" anchor="ctr"/>
          <a:lstStyle/>
          <a:p>
            <a:pPr>
              <a:defRPr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175" name="Airport"/>
          <p:cNvSpPr/>
          <p:nvPr/>
        </p:nvSpPr>
        <p:spPr>
          <a:xfrm>
            <a:off x="4344582" y="-2384530"/>
            <a:ext cx="1178928" cy="12324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cubicBezTo>
                  <a:pt x="10160" y="0"/>
                  <a:pt x="9641" y="496"/>
                  <a:pt x="9641" y="1109"/>
                </a:cubicBezTo>
                <a:lnTo>
                  <a:pt x="9641" y="7950"/>
                </a:lnTo>
                <a:lnTo>
                  <a:pt x="9500" y="7950"/>
                </a:lnTo>
                <a:lnTo>
                  <a:pt x="0" y="13589"/>
                </a:lnTo>
                <a:lnTo>
                  <a:pt x="0" y="15962"/>
                </a:lnTo>
                <a:lnTo>
                  <a:pt x="9505" y="13058"/>
                </a:lnTo>
                <a:lnTo>
                  <a:pt x="9539" y="18193"/>
                </a:lnTo>
                <a:lnTo>
                  <a:pt x="7450" y="19708"/>
                </a:lnTo>
                <a:lnTo>
                  <a:pt x="7450" y="21600"/>
                </a:lnTo>
                <a:lnTo>
                  <a:pt x="10800" y="20603"/>
                </a:lnTo>
                <a:lnTo>
                  <a:pt x="14150" y="21600"/>
                </a:lnTo>
                <a:lnTo>
                  <a:pt x="14150" y="19708"/>
                </a:lnTo>
                <a:lnTo>
                  <a:pt x="12061" y="18193"/>
                </a:lnTo>
                <a:lnTo>
                  <a:pt x="12095" y="13058"/>
                </a:lnTo>
                <a:lnTo>
                  <a:pt x="21600" y="15962"/>
                </a:lnTo>
                <a:lnTo>
                  <a:pt x="21600" y="13589"/>
                </a:lnTo>
                <a:lnTo>
                  <a:pt x="12102" y="7950"/>
                </a:lnTo>
                <a:lnTo>
                  <a:pt x="11959" y="7950"/>
                </a:lnTo>
                <a:lnTo>
                  <a:pt x="11959" y="1109"/>
                </a:lnTo>
                <a:cubicBezTo>
                  <a:pt x="11959" y="496"/>
                  <a:pt x="11440" y="0"/>
                  <a:pt x="10800" y="0"/>
                </a:cubicBezTo>
                <a:close/>
              </a:path>
            </a:pathLst>
          </a:custGeom>
          <a:solidFill>
            <a:srgbClr val="434040">
              <a:alpha val="19876"/>
            </a:srgbClr>
          </a:solidFill>
          <a:ln w="12700">
            <a:miter lim="400000"/>
          </a:ln>
        </p:spPr>
        <p:txBody>
          <a:bodyPr lIns="71435" tIns="71435" rIns="71435" bIns="71435" anchor="ctr"/>
          <a:lstStyle/>
          <a:p>
            <a:pPr>
              <a:defRPr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176" name="Airport"/>
          <p:cNvSpPr/>
          <p:nvPr/>
        </p:nvSpPr>
        <p:spPr>
          <a:xfrm>
            <a:off x="4344582" y="4729977"/>
            <a:ext cx="1178928" cy="12324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cubicBezTo>
                  <a:pt x="10160" y="0"/>
                  <a:pt x="9641" y="496"/>
                  <a:pt x="9641" y="1109"/>
                </a:cubicBezTo>
                <a:lnTo>
                  <a:pt x="9641" y="7950"/>
                </a:lnTo>
                <a:lnTo>
                  <a:pt x="9500" y="7950"/>
                </a:lnTo>
                <a:lnTo>
                  <a:pt x="0" y="13589"/>
                </a:lnTo>
                <a:lnTo>
                  <a:pt x="0" y="15962"/>
                </a:lnTo>
                <a:lnTo>
                  <a:pt x="9505" y="13058"/>
                </a:lnTo>
                <a:lnTo>
                  <a:pt x="9539" y="18193"/>
                </a:lnTo>
                <a:lnTo>
                  <a:pt x="7450" y="19708"/>
                </a:lnTo>
                <a:lnTo>
                  <a:pt x="7450" y="21600"/>
                </a:lnTo>
                <a:lnTo>
                  <a:pt x="10800" y="20603"/>
                </a:lnTo>
                <a:lnTo>
                  <a:pt x="14150" y="21600"/>
                </a:lnTo>
                <a:lnTo>
                  <a:pt x="14150" y="19708"/>
                </a:lnTo>
                <a:lnTo>
                  <a:pt x="12061" y="18193"/>
                </a:lnTo>
                <a:lnTo>
                  <a:pt x="12095" y="13058"/>
                </a:lnTo>
                <a:lnTo>
                  <a:pt x="21600" y="15962"/>
                </a:lnTo>
                <a:lnTo>
                  <a:pt x="21600" y="13589"/>
                </a:lnTo>
                <a:lnTo>
                  <a:pt x="12102" y="7950"/>
                </a:lnTo>
                <a:lnTo>
                  <a:pt x="11959" y="7950"/>
                </a:lnTo>
                <a:lnTo>
                  <a:pt x="11959" y="1109"/>
                </a:lnTo>
                <a:cubicBezTo>
                  <a:pt x="11959" y="496"/>
                  <a:pt x="11440" y="0"/>
                  <a:pt x="10800" y="0"/>
                </a:cubicBezTo>
                <a:close/>
              </a:path>
            </a:pathLst>
          </a:custGeom>
          <a:solidFill>
            <a:srgbClr val="434040">
              <a:alpha val="19876"/>
            </a:srgbClr>
          </a:solidFill>
          <a:ln w="12700">
            <a:miter lim="400000"/>
          </a:ln>
        </p:spPr>
        <p:txBody>
          <a:bodyPr lIns="71435" tIns="71435" rIns="71435" bIns="71435" anchor="ctr"/>
          <a:lstStyle/>
          <a:p>
            <a:pPr>
              <a:defRPr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177" name="Airport"/>
          <p:cNvSpPr/>
          <p:nvPr/>
        </p:nvSpPr>
        <p:spPr>
          <a:xfrm>
            <a:off x="1287343" y="4018526"/>
            <a:ext cx="1178927" cy="12324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cubicBezTo>
                  <a:pt x="10160" y="0"/>
                  <a:pt x="9641" y="496"/>
                  <a:pt x="9641" y="1109"/>
                </a:cubicBezTo>
                <a:lnTo>
                  <a:pt x="9641" y="7950"/>
                </a:lnTo>
                <a:lnTo>
                  <a:pt x="9500" y="7950"/>
                </a:lnTo>
                <a:lnTo>
                  <a:pt x="0" y="13589"/>
                </a:lnTo>
                <a:lnTo>
                  <a:pt x="0" y="15962"/>
                </a:lnTo>
                <a:lnTo>
                  <a:pt x="9505" y="13058"/>
                </a:lnTo>
                <a:lnTo>
                  <a:pt x="9539" y="18193"/>
                </a:lnTo>
                <a:lnTo>
                  <a:pt x="7450" y="19708"/>
                </a:lnTo>
                <a:lnTo>
                  <a:pt x="7450" y="21600"/>
                </a:lnTo>
                <a:lnTo>
                  <a:pt x="10800" y="20603"/>
                </a:lnTo>
                <a:lnTo>
                  <a:pt x="14150" y="21600"/>
                </a:lnTo>
                <a:lnTo>
                  <a:pt x="14150" y="19708"/>
                </a:lnTo>
                <a:lnTo>
                  <a:pt x="12061" y="18193"/>
                </a:lnTo>
                <a:lnTo>
                  <a:pt x="12095" y="13058"/>
                </a:lnTo>
                <a:lnTo>
                  <a:pt x="21600" y="15962"/>
                </a:lnTo>
                <a:lnTo>
                  <a:pt x="21600" y="13589"/>
                </a:lnTo>
                <a:lnTo>
                  <a:pt x="12102" y="7950"/>
                </a:lnTo>
                <a:lnTo>
                  <a:pt x="11959" y="7950"/>
                </a:lnTo>
                <a:lnTo>
                  <a:pt x="11959" y="1109"/>
                </a:lnTo>
                <a:cubicBezTo>
                  <a:pt x="11959" y="496"/>
                  <a:pt x="11440" y="0"/>
                  <a:pt x="10800" y="0"/>
                </a:cubicBezTo>
                <a:close/>
              </a:path>
            </a:pathLst>
          </a:custGeom>
          <a:solidFill>
            <a:srgbClr val="434040">
              <a:alpha val="19876"/>
            </a:srgbClr>
          </a:solidFill>
          <a:ln w="12700">
            <a:miter lim="400000"/>
          </a:ln>
        </p:spPr>
        <p:txBody>
          <a:bodyPr lIns="71435" tIns="71435" rIns="71435" bIns="71435" anchor="ctr"/>
          <a:lstStyle/>
          <a:p>
            <a:pPr>
              <a:defRPr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178" name="Airport"/>
          <p:cNvSpPr/>
          <p:nvPr/>
        </p:nvSpPr>
        <p:spPr>
          <a:xfrm>
            <a:off x="1287343" y="-250178"/>
            <a:ext cx="1178927" cy="12324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cubicBezTo>
                  <a:pt x="10160" y="0"/>
                  <a:pt x="9641" y="496"/>
                  <a:pt x="9641" y="1109"/>
                </a:cubicBezTo>
                <a:lnTo>
                  <a:pt x="9641" y="7950"/>
                </a:lnTo>
                <a:lnTo>
                  <a:pt x="9500" y="7950"/>
                </a:lnTo>
                <a:lnTo>
                  <a:pt x="0" y="13589"/>
                </a:lnTo>
                <a:lnTo>
                  <a:pt x="0" y="15962"/>
                </a:lnTo>
                <a:lnTo>
                  <a:pt x="9505" y="13058"/>
                </a:lnTo>
                <a:lnTo>
                  <a:pt x="9539" y="18193"/>
                </a:lnTo>
                <a:lnTo>
                  <a:pt x="7450" y="19708"/>
                </a:lnTo>
                <a:lnTo>
                  <a:pt x="7450" y="21600"/>
                </a:lnTo>
                <a:lnTo>
                  <a:pt x="10800" y="20603"/>
                </a:lnTo>
                <a:lnTo>
                  <a:pt x="14150" y="21600"/>
                </a:lnTo>
                <a:lnTo>
                  <a:pt x="14150" y="19708"/>
                </a:lnTo>
                <a:lnTo>
                  <a:pt x="12061" y="18193"/>
                </a:lnTo>
                <a:lnTo>
                  <a:pt x="12095" y="13058"/>
                </a:lnTo>
                <a:lnTo>
                  <a:pt x="21600" y="15962"/>
                </a:lnTo>
                <a:lnTo>
                  <a:pt x="21600" y="13589"/>
                </a:lnTo>
                <a:lnTo>
                  <a:pt x="12102" y="7950"/>
                </a:lnTo>
                <a:lnTo>
                  <a:pt x="11959" y="7950"/>
                </a:lnTo>
                <a:lnTo>
                  <a:pt x="11959" y="1109"/>
                </a:lnTo>
                <a:cubicBezTo>
                  <a:pt x="11959" y="496"/>
                  <a:pt x="11440" y="0"/>
                  <a:pt x="10800" y="0"/>
                </a:cubicBezTo>
                <a:close/>
              </a:path>
            </a:pathLst>
          </a:custGeom>
          <a:solidFill>
            <a:srgbClr val="434040">
              <a:alpha val="19876"/>
            </a:srgbClr>
          </a:solidFill>
          <a:ln w="12700">
            <a:miter lim="400000"/>
          </a:ln>
        </p:spPr>
        <p:txBody>
          <a:bodyPr lIns="71435" tIns="71435" rIns="71435" bIns="71435" anchor="ctr"/>
          <a:lstStyle/>
          <a:p>
            <a:pPr>
              <a:defRPr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179" name="Airport"/>
          <p:cNvSpPr/>
          <p:nvPr/>
        </p:nvSpPr>
        <p:spPr>
          <a:xfrm>
            <a:off x="1287343" y="2595626"/>
            <a:ext cx="1178927" cy="12324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cubicBezTo>
                  <a:pt x="10160" y="0"/>
                  <a:pt x="9641" y="496"/>
                  <a:pt x="9641" y="1109"/>
                </a:cubicBezTo>
                <a:lnTo>
                  <a:pt x="9641" y="7950"/>
                </a:lnTo>
                <a:lnTo>
                  <a:pt x="9500" y="7950"/>
                </a:lnTo>
                <a:lnTo>
                  <a:pt x="0" y="13589"/>
                </a:lnTo>
                <a:lnTo>
                  <a:pt x="0" y="15962"/>
                </a:lnTo>
                <a:lnTo>
                  <a:pt x="9505" y="13058"/>
                </a:lnTo>
                <a:lnTo>
                  <a:pt x="9539" y="18193"/>
                </a:lnTo>
                <a:lnTo>
                  <a:pt x="7450" y="19708"/>
                </a:lnTo>
                <a:lnTo>
                  <a:pt x="7450" y="21600"/>
                </a:lnTo>
                <a:lnTo>
                  <a:pt x="10800" y="20603"/>
                </a:lnTo>
                <a:lnTo>
                  <a:pt x="14150" y="21600"/>
                </a:lnTo>
                <a:lnTo>
                  <a:pt x="14150" y="19708"/>
                </a:lnTo>
                <a:lnTo>
                  <a:pt x="12061" y="18193"/>
                </a:lnTo>
                <a:lnTo>
                  <a:pt x="12095" y="13058"/>
                </a:lnTo>
                <a:lnTo>
                  <a:pt x="21600" y="15962"/>
                </a:lnTo>
                <a:lnTo>
                  <a:pt x="21600" y="13589"/>
                </a:lnTo>
                <a:lnTo>
                  <a:pt x="12102" y="7950"/>
                </a:lnTo>
                <a:lnTo>
                  <a:pt x="11959" y="7950"/>
                </a:lnTo>
                <a:lnTo>
                  <a:pt x="11959" y="1109"/>
                </a:lnTo>
                <a:cubicBezTo>
                  <a:pt x="11959" y="496"/>
                  <a:pt x="11440" y="0"/>
                  <a:pt x="10800" y="0"/>
                </a:cubicBezTo>
                <a:close/>
              </a:path>
            </a:pathLst>
          </a:custGeom>
          <a:solidFill>
            <a:srgbClr val="434040">
              <a:alpha val="19876"/>
            </a:srgbClr>
          </a:solidFill>
          <a:ln w="12700">
            <a:miter lim="400000"/>
          </a:ln>
        </p:spPr>
        <p:txBody>
          <a:bodyPr lIns="71435" tIns="71435" rIns="71435" bIns="71435" anchor="ctr"/>
          <a:lstStyle/>
          <a:p>
            <a:pPr>
              <a:defRPr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180" name="Airport"/>
          <p:cNvSpPr/>
          <p:nvPr/>
        </p:nvSpPr>
        <p:spPr>
          <a:xfrm>
            <a:off x="1287343" y="1172725"/>
            <a:ext cx="1178927" cy="12324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cubicBezTo>
                  <a:pt x="10160" y="0"/>
                  <a:pt x="9641" y="496"/>
                  <a:pt x="9641" y="1109"/>
                </a:cubicBezTo>
                <a:lnTo>
                  <a:pt x="9641" y="7950"/>
                </a:lnTo>
                <a:lnTo>
                  <a:pt x="9500" y="7950"/>
                </a:lnTo>
                <a:lnTo>
                  <a:pt x="0" y="13589"/>
                </a:lnTo>
                <a:lnTo>
                  <a:pt x="0" y="15962"/>
                </a:lnTo>
                <a:lnTo>
                  <a:pt x="9505" y="13058"/>
                </a:lnTo>
                <a:lnTo>
                  <a:pt x="9539" y="18193"/>
                </a:lnTo>
                <a:lnTo>
                  <a:pt x="7450" y="19708"/>
                </a:lnTo>
                <a:lnTo>
                  <a:pt x="7450" y="21600"/>
                </a:lnTo>
                <a:lnTo>
                  <a:pt x="10800" y="20603"/>
                </a:lnTo>
                <a:lnTo>
                  <a:pt x="14150" y="21600"/>
                </a:lnTo>
                <a:lnTo>
                  <a:pt x="14150" y="19708"/>
                </a:lnTo>
                <a:lnTo>
                  <a:pt x="12061" y="18193"/>
                </a:lnTo>
                <a:lnTo>
                  <a:pt x="12095" y="13058"/>
                </a:lnTo>
                <a:lnTo>
                  <a:pt x="21600" y="15962"/>
                </a:lnTo>
                <a:lnTo>
                  <a:pt x="21600" y="13589"/>
                </a:lnTo>
                <a:lnTo>
                  <a:pt x="12102" y="7950"/>
                </a:lnTo>
                <a:lnTo>
                  <a:pt x="11959" y="7950"/>
                </a:lnTo>
                <a:lnTo>
                  <a:pt x="11959" y="1109"/>
                </a:lnTo>
                <a:cubicBezTo>
                  <a:pt x="11959" y="496"/>
                  <a:pt x="11440" y="0"/>
                  <a:pt x="10800" y="0"/>
                </a:cubicBezTo>
                <a:close/>
              </a:path>
            </a:pathLst>
          </a:custGeom>
          <a:solidFill>
            <a:srgbClr val="434040">
              <a:alpha val="19876"/>
            </a:srgbClr>
          </a:solidFill>
          <a:ln w="12700">
            <a:miter lim="400000"/>
          </a:ln>
        </p:spPr>
        <p:txBody>
          <a:bodyPr lIns="71435" tIns="71435" rIns="71435" bIns="71435" anchor="ctr"/>
          <a:lstStyle/>
          <a:p>
            <a:pPr>
              <a:defRPr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181" name="Airport"/>
          <p:cNvSpPr/>
          <p:nvPr/>
        </p:nvSpPr>
        <p:spPr>
          <a:xfrm>
            <a:off x="1287343" y="-1673077"/>
            <a:ext cx="1178927" cy="12324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cubicBezTo>
                  <a:pt x="10160" y="0"/>
                  <a:pt x="9641" y="496"/>
                  <a:pt x="9641" y="1109"/>
                </a:cubicBezTo>
                <a:lnTo>
                  <a:pt x="9641" y="7950"/>
                </a:lnTo>
                <a:lnTo>
                  <a:pt x="9500" y="7950"/>
                </a:lnTo>
                <a:lnTo>
                  <a:pt x="0" y="13589"/>
                </a:lnTo>
                <a:lnTo>
                  <a:pt x="0" y="15962"/>
                </a:lnTo>
                <a:lnTo>
                  <a:pt x="9505" y="13058"/>
                </a:lnTo>
                <a:lnTo>
                  <a:pt x="9539" y="18193"/>
                </a:lnTo>
                <a:lnTo>
                  <a:pt x="7450" y="19708"/>
                </a:lnTo>
                <a:lnTo>
                  <a:pt x="7450" y="21600"/>
                </a:lnTo>
                <a:lnTo>
                  <a:pt x="10800" y="20603"/>
                </a:lnTo>
                <a:lnTo>
                  <a:pt x="14150" y="21600"/>
                </a:lnTo>
                <a:lnTo>
                  <a:pt x="14150" y="19708"/>
                </a:lnTo>
                <a:lnTo>
                  <a:pt x="12061" y="18193"/>
                </a:lnTo>
                <a:lnTo>
                  <a:pt x="12095" y="13058"/>
                </a:lnTo>
                <a:lnTo>
                  <a:pt x="21600" y="15962"/>
                </a:lnTo>
                <a:lnTo>
                  <a:pt x="21600" y="13589"/>
                </a:lnTo>
                <a:lnTo>
                  <a:pt x="12102" y="7950"/>
                </a:lnTo>
                <a:lnTo>
                  <a:pt x="11959" y="7950"/>
                </a:lnTo>
                <a:lnTo>
                  <a:pt x="11959" y="1109"/>
                </a:lnTo>
                <a:cubicBezTo>
                  <a:pt x="11959" y="496"/>
                  <a:pt x="11440" y="0"/>
                  <a:pt x="10800" y="0"/>
                </a:cubicBezTo>
                <a:close/>
              </a:path>
            </a:pathLst>
          </a:custGeom>
          <a:solidFill>
            <a:srgbClr val="434040">
              <a:alpha val="19876"/>
            </a:srgbClr>
          </a:solidFill>
          <a:ln w="12700">
            <a:miter lim="400000"/>
          </a:ln>
        </p:spPr>
        <p:txBody>
          <a:bodyPr lIns="71435" tIns="71435" rIns="71435" bIns="71435" anchor="ctr"/>
          <a:lstStyle/>
          <a:p>
            <a:pPr>
              <a:defRPr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182" name="Airport"/>
          <p:cNvSpPr/>
          <p:nvPr/>
        </p:nvSpPr>
        <p:spPr>
          <a:xfrm>
            <a:off x="1287343" y="5441429"/>
            <a:ext cx="1178927" cy="12324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cubicBezTo>
                  <a:pt x="10160" y="0"/>
                  <a:pt x="9641" y="496"/>
                  <a:pt x="9641" y="1109"/>
                </a:cubicBezTo>
                <a:lnTo>
                  <a:pt x="9641" y="7950"/>
                </a:lnTo>
                <a:lnTo>
                  <a:pt x="9500" y="7950"/>
                </a:lnTo>
                <a:lnTo>
                  <a:pt x="0" y="13589"/>
                </a:lnTo>
                <a:lnTo>
                  <a:pt x="0" y="15962"/>
                </a:lnTo>
                <a:lnTo>
                  <a:pt x="9505" y="13058"/>
                </a:lnTo>
                <a:lnTo>
                  <a:pt x="9539" y="18193"/>
                </a:lnTo>
                <a:lnTo>
                  <a:pt x="7450" y="19708"/>
                </a:lnTo>
                <a:lnTo>
                  <a:pt x="7450" y="21600"/>
                </a:lnTo>
                <a:lnTo>
                  <a:pt x="10800" y="20603"/>
                </a:lnTo>
                <a:lnTo>
                  <a:pt x="14150" y="21600"/>
                </a:lnTo>
                <a:lnTo>
                  <a:pt x="14150" y="19708"/>
                </a:lnTo>
                <a:lnTo>
                  <a:pt x="12061" y="18193"/>
                </a:lnTo>
                <a:lnTo>
                  <a:pt x="12095" y="13058"/>
                </a:lnTo>
                <a:lnTo>
                  <a:pt x="21600" y="15962"/>
                </a:lnTo>
                <a:lnTo>
                  <a:pt x="21600" y="13589"/>
                </a:lnTo>
                <a:lnTo>
                  <a:pt x="12102" y="7950"/>
                </a:lnTo>
                <a:lnTo>
                  <a:pt x="11959" y="7950"/>
                </a:lnTo>
                <a:lnTo>
                  <a:pt x="11959" y="1109"/>
                </a:lnTo>
                <a:cubicBezTo>
                  <a:pt x="11959" y="496"/>
                  <a:pt x="11440" y="0"/>
                  <a:pt x="10800" y="0"/>
                </a:cubicBezTo>
                <a:close/>
              </a:path>
            </a:pathLst>
          </a:custGeom>
          <a:solidFill>
            <a:srgbClr val="434040">
              <a:alpha val="19876"/>
            </a:srgbClr>
          </a:solidFill>
          <a:ln w="12700">
            <a:miter lim="400000"/>
          </a:ln>
        </p:spPr>
        <p:txBody>
          <a:bodyPr lIns="71435" tIns="71435" rIns="71435" bIns="71435" anchor="ctr"/>
          <a:lstStyle/>
          <a:p>
            <a:pPr>
              <a:defRPr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183" name="Slide Number"/>
          <p:cNvSpPr txBox="1"/>
          <p:nvPr>
            <p:ph type="sldNum" sz="quarter" idx="4294967295"/>
          </p:nvPr>
        </p:nvSpPr>
        <p:spPr>
          <a:xfrm>
            <a:off x="23285279" y="12466859"/>
            <a:ext cx="449547" cy="79244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2" tIns="91422" rIns="91422" bIns="91422" anchor="ctr"/>
          <a:lstStyle>
            <a:lvl1pPr>
              <a:defRPr sz="4000">
                <a:latin typeface="Times"/>
                <a:ea typeface="Times"/>
                <a:cs typeface="Times"/>
                <a:sym typeface="Time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CHALLENGES for any industry: Customer FEEDBACK"/>
          <p:cNvSpPr txBox="1"/>
          <p:nvPr/>
        </p:nvSpPr>
        <p:spPr>
          <a:xfrm>
            <a:off x="1434473" y="1593176"/>
            <a:ext cx="19571818" cy="1158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5" tIns="71435" rIns="71435" bIns="71435">
            <a:spAutoFit/>
          </a:bodyPr>
          <a:lstStyle>
            <a:lvl1pPr defTabSz="764022">
              <a:spcBef>
                <a:spcPts val="2900"/>
              </a:spcBef>
              <a:defRPr cap="all" spc="0" sz="8000">
                <a:solidFill>
                  <a:srgbClr val="030303"/>
                </a:solidFill>
                <a:latin typeface="DIN Condensed"/>
                <a:ea typeface="DIN Condensed"/>
                <a:cs typeface="DIN Condensed"/>
                <a:sym typeface="DIN Condensed"/>
              </a:defRPr>
            </a:lvl1pPr>
          </a:lstStyle>
          <a:p>
            <a:pPr/>
            <a:r>
              <a:t>ONLINE REVIEWs: WHY THEY MATTER?</a:t>
            </a:r>
          </a:p>
        </p:txBody>
      </p:sp>
      <p:sp>
        <p:nvSpPr>
          <p:cNvPr id="186" name="Slide Number"/>
          <p:cNvSpPr txBox="1"/>
          <p:nvPr>
            <p:ph type="sldNum" sz="quarter" idx="4294967295"/>
          </p:nvPr>
        </p:nvSpPr>
        <p:spPr>
          <a:xfrm>
            <a:off x="23285279" y="12466859"/>
            <a:ext cx="449547" cy="79244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2" tIns="91422" rIns="91422" bIns="91422" anchor="ctr"/>
          <a:lstStyle>
            <a:lvl1pPr>
              <a:defRPr sz="4000">
                <a:latin typeface="Times"/>
                <a:ea typeface="Times"/>
                <a:cs typeface="Times"/>
                <a:sym typeface="Times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187" name="Line"/>
          <p:cNvSpPr/>
          <p:nvPr/>
        </p:nvSpPr>
        <p:spPr>
          <a:xfrm flipH="1" flipV="1">
            <a:off x="1472732" y="2959127"/>
            <a:ext cx="22181249" cy="2"/>
          </a:xfrm>
          <a:prstGeom prst="line">
            <a:avLst/>
          </a:prstGeom>
          <a:ln w="127000">
            <a:solidFill>
              <a:schemeClr val="accent1"/>
            </a:solidFill>
            <a:prstDash val="sysDot"/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88" name="Computer"/>
          <p:cNvSpPr/>
          <p:nvPr/>
        </p:nvSpPr>
        <p:spPr>
          <a:xfrm>
            <a:off x="1265859" y="3843943"/>
            <a:ext cx="10834231" cy="87429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5" h="21600" fill="norm" stroke="1" extrusionOk="0">
                <a:moveTo>
                  <a:pt x="464" y="0"/>
                </a:moveTo>
                <a:cubicBezTo>
                  <a:pt x="210" y="0"/>
                  <a:pt x="0" y="261"/>
                  <a:pt x="0" y="575"/>
                </a:cubicBezTo>
                <a:lnTo>
                  <a:pt x="0" y="17777"/>
                </a:lnTo>
                <a:cubicBezTo>
                  <a:pt x="0" y="18091"/>
                  <a:pt x="210" y="18354"/>
                  <a:pt x="464" y="18354"/>
                </a:cubicBezTo>
                <a:lnTo>
                  <a:pt x="9148" y="18354"/>
                </a:lnTo>
                <a:lnTo>
                  <a:pt x="9116" y="18513"/>
                </a:lnTo>
                <a:lnTo>
                  <a:pt x="8753" y="20763"/>
                </a:lnTo>
                <a:lnTo>
                  <a:pt x="7690" y="20763"/>
                </a:lnTo>
                <a:lnTo>
                  <a:pt x="7690" y="21600"/>
                </a:lnTo>
                <a:lnTo>
                  <a:pt x="13905" y="21600"/>
                </a:lnTo>
                <a:lnTo>
                  <a:pt x="13905" y="20763"/>
                </a:lnTo>
                <a:lnTo>
                  <a:pt x="12842" y="20763"/>
                </a:lnTo>
                <a:lnTo>
                  <a:pt x="12479" y="18513"/>
                </a:lnTo>
                <a:lnTo>
                  <a:pt x="12452" y="18354"/>
                </a:lnTo>
                <a:lnTo>
                  <a:pt x="21131" y="18354"/>
                </a:lnTo>
                <a:cubicBezTo>
                  <a:pt x="21384" y="18354"/>
                  <a:pt x="21595" y="18091"/>
                  <a:pt x="21595" y="17777"/>
                </a:cubicBezTo>
                <a:lnTo>
                  <a:pt x="21595" y="575"/>
                </a:lnTo>
                <a:cubicBezTo>
                  <a:pt x="21600" y="261"/>
                  <a:pt x="21389" y="0"/>
                  <a:pt x="21136" y="0"/>
                </a:cubicBezTo>
                <a:lnTo>
                  <a:pt x="464" y="0"/>
                </a:lnTo>
                <a:close/>
                <a:moveTo>
                  <a:pt x="10800" y="542"/>
                </a:moveTo>
                <a:cubicBezTo>
                  <a:pt x="10913" y="542"/>
                  <a:pt x="11006" y="650"/>
                  <a:pt x="11006" y="797"/>
                </a:cubicBezTo>
                <a:cubicBezTo>
                  <a:pt x="11006" y="937"/>
                  <a:pt x="10913" y="1052"/>
                  <a:pt x="10800" y="1052"/>
                </a:cubicBezTo>
                <a:cubicBezTo>
                  <a:pt x="10686" y="1052"/>
                  <a:pt x="10594" y="937"/>
                  <a:pt x="10594" y="797"/>
                </a:cubicBezTo>
                <a:cubicBezTo>
                  <a:pt x="10594" y="656"/>
                  <a:pt x="10686" y="542"/>
                  <a:pt x="10800" y="542"/>
                </a:cubicBezTo>
                <a:close/>
                <a:moveTo>
                  <a:pt x="1242" y="1734"/>
                </a:moveTo>
                <a:lnTo>
                  <a:pt x="20358" y="1734"/>
                </a:lnTo>
                <a:lnTo>
                  <a:pt x="20358" y="15233"/>
                </a:lnTo>
                <a:lnTo>
                  <a:pt x="1242" y="15233"/>
                </a:lnTo>
                <a:lnTo>
                  <a:pt x="1242" y="1734"/>
                </a:lnTo>
                <a:close/>
              </a:path>
            </a:pathLst>
          </a:custGeom>
          <a:solidFill>
            <a:srgbClr val="FFFFFF"/>
          </a:solidFill>
          <a:ln w="50800">
            <a:solidFill>
              <a:srgbClr val="9B1847"/>
            </a:solidFill>
            <a:miter lim="400000"/>
          </a:ln>
        </p:spPr>
        <p:txBody>
          <a:bodyPr lIns="71435" tIns="71435" rIns="71435" bIns="71435" anchor="ctr"/>
          <a:lstStyle/>
          <a:p>
            <a:pPr>
              <a:defRPr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189" name="75%"/>
          <p:cNvSpPr txBox="1"/>
          <p:nvPr/>
        </p:nvSpPr>
        <p:spPr>
          <a:xfrm>
            <a:off x="2073123" y="4646612"/>
            <a:ext cx="4744952" cy="24415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5" tIns="71435" rIns="71435" bIns="71435">
            <a:spAutoFit/>
          </a:bodyPr>
          <a:lstStyle/>
          <a:p>
            <a:pPr algn="ctr">
              <a:defRPr spc="151" sz="15100">
                <a:solidFill>
                  <a:srgbClr val="A2242E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75</a:t>
            </a:r>
            <a:r>
              <a:rPr baseline="60571" spc="208" sz="10500"/>
              <a:t>%</a:t>
            </a:r>
          </a:p>
        </p:txBody>
      </p:sp>
      <p:sp>
        <p:nvSpPr>
          <p:cNvPr id="190" name="Businesses say online reviews/comments are important to their reputation and financial status"/>
          <p:cNvSpPr txBox="1"/>
          <p:nvPr/>
        </p:nvSpPr>
        <p:spPr>
          <a:xfrm>
            <a:off x="2391020" y="7267703"/>
            <a:ext cx="8475569" cy="18954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5" tIns="71435" rIns="71435" bIns="71435" anchor="ctr">
            <a:spAutoFit/>
          </a:bodyPr>
          <a:lstStyle>
            <a:lvl1pPr algn="just">
              <a:defRPr b="1"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Businesses say online reviews/comments are important to their reputation and financial status</a:t>
            </a:r>
          </a:p>
        </p:txBody>
      </p:sp>
      <p:sp>
        <p:nvSpPr>
          <p:cNvPr id="191" name="Growth"/>
          <p:cNvSpPr/>
          <p:nvPr/>
        </p:nvSpPr>
        <p:spPr>
          <a:xfrm>
            <a:off x="15281770" y="3686703"/>
            <a:ext cx="6262635" cy="48438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66" h="21598" fill="norm" stroke="1" extrusionOk="0">
                <a:moveTo>
                  <a:pt x="21464" y="6"/>
                </a:moveTo>
                <a:cubicBezTo>
                  <a:pt x="21442" y="-2"/>
                  <a:pt x="21417" y="-2"/>
                  <a:pt x="21392" y="8"/>
                </a:cubicBezTo>
                <a:lnTo>
                  <a:pt x="18267" y="1242"/>
                </a:lnTo>
                <a:cubicBezTo>
                  <a:pt x="18161" y="1283"/>
                  <a:pt x="18132" y="1450"/>
                  <a:pt x="18212" y="1547"/>
                </a:cubicBezTo>
                <a:lnTo>
                  <a:pt x="18753" y="2202"/>
                </a:lnTo>
                <a:cubicBezTo>
                  <a:pt x="18809" y="2274"/>
                  <a:pt x="18815" y="2386"/>
                  <a:pt x="18759" y="2459"/>
                </a:cubicBezTo>
                <a:lnTo>
                  <a:pt x="13208" y="10155"/>
                </a:lnTo>
                <a:cubicBezTo>
                  <a:pt x="13152" y="10227"/>
                  <a:pt x="13058" y="10235"/>
                  <a:pt x="13002" y="10155"/>
                </a:cubicBezTo>
                <a:lnTo>
                  <a:pt x="9056" y="4932"/>
                </a:lnTo>
                <a:cubicBezTo>
                  <a:pt x="9000" y="4859"/>
                  <a:pt x="8907" y="4859"/>
                  <a:pt x="8851" y="4932"/>
                </a:cubicBezTo>
                <a:lnTo>
                  <a:pt x="39" y="17166"/>
                </a:lnTo>
                <a:cubicBezTo>
                  <a:pt x="-17" y="17238"/>
                  <a:pt x="-11" y="17350"/>
                  <a:pt x="45" y="17423"/>
                </a:cubicBezTo>
                <a:lnTo>
                  <a:pt x="941" y="18503"/>
                </a:lnTo>
                <a:cubicBezTo>
                  <a:pt x="997" y="18576"/>
                  <a:pt x="1084" y="18568"/>
                  <a:pt x="1140" y="18495"/>
                </a:cubicBezTo>
                <a:lnTo>
                  <a:pt x="8877" y="7770"/>
                </a:lnTo>
                <a:cubicBezTo>
                  <a:pt x="8933" y="7697"/>
                  <a:pt x="9025" y="7689"/>
                  <a:pt x="9081" y="7770"/>
                </a:cubicBezTo>
                <a:lnTo>
                  <a:pt x="13047" y="13016"/>
                </a:lnTo>
                <a:cubicBezTo>
                  <a:pt x="13103" y="13096"/>
                  <a:pt x="13201" y="13089"/>
                  <a:pt x="13251" y="13008"/>
                </a:cubicBezTo>
                <a:lnTo>
                  <a:pt x="13706" y="12315"/>
                </a:lnTo>
                <a:lnTo>
                  <a:pt x="19848" y="3796"/>
                </a:lnTo>
                <a:cubicBezTo>
                  <a:pt x="19904" y="3723"/>
                  <a:pt x="19992" y="3716"/>
                  <a:pt x="20048" y="3788"/>
                </a:cubicBezTo>
                <a:lnTo>
                  <a:pt x="20589" y="4441"/>
                </a:lnTo>
                <a:cubicBezTo>
                  <a:pt x="20670" y="4537"/>
                  <a:pt x="20802" y="4490"/>
                  <a:pt x="20826" y="4353"/>
                </a:cubicBezTo>
                <a:lnTo>
                  <a:pt x="21560" y="235"/>
                </a:lnTo>
                <a:cubicBezTo>
                  <a:pt x="21583" y="126"/>
                  <a:pt x="21533" y="30"/>
                  <a:pt x="21464" y="6"/>
                </a:cubicBezTo>
                <a:close/>
                <a:moveTo>
                  <a:pt x="20260" y="5385"/>
                </a:moveTo>
                <a:cubicBezTo>
                  <a:pt x="20232" y="5392"/>
                  <a:pt x="20204" y="5410"/>
                  <a:pt x="20179" y="5440"/>
                </a:cubicBezTo>
                <a:lnTo>
                  <a:pt x="17857" y="8656"/>
                </a:lnTo>
                <a:lnTo>
                  <a:pt x="17347" y="9429"/>
                </a:lnTo>
                <a:cubicBezTo>
                  <a:pt x="17328" y="9462"/>
                  <a:pt x="17316" y="9510"/>
                  <a:pt x="17316" y="9550"/>
                </a:cubicBezTo>
                <a:lnTo>
                  <a:pt x="17316" y="21412"/>
                </a:lnTo>
                <a:cubicBezTo>
                  <a:pt x="17316" y="21516"/>
                  <a:pt x="17377" y="21598"/>
                  <a:pt x="17458" y="21598"/>
                </a:cubicBezTo>
                <a:lnTo>
                  <a:pt x="20290" y="21598"/>
                </a:lnTo>
                <a:cubicBezTo>
                  <a:pt x="20371" y="21598"/>
                  <a:pt x="20434" y="21516"/>
                  <a:pt x="20434" y="21412"/>
                </a:cubicBezTo>
                <a:lnTo>
                  <a:pt x="20434" y="5561"/>
                </a:lnTo>
                <a:cubicBezTo>
                  <a:pt x="20434" y="5440"/>
                  <a:pt x="20346" y="5364"/>
                  <a:pt x="20260" y="5385"/>
                </a:cubicBezTo>
                <a:close/>
                <a:moveTo>
                  <a:pt x="9174" y="9548"/>
                </a:moveTo>
                <a:cubicBezTo>
                  <a:pt x="9094" y="9530"/>
                  <a:pt x="9007" y="9606"/>
                  <a:pt x="9007" y="9727"/>
                </a:cubicBezTo>
                <a:lnTo>
                  <a:pt x="9007" y="21412"/>
                </a:lnTo>
                <a:cubicBezTo>
                  <a:pt x="9007" y="21516"/>
                  <a:pt x="9068" y="21598"/>
                  <a:pt x="9149" y="21598"/>
                </a:cubicBezTo>
                <a:lnTo>
                  <a:pt x="11981" y="21598"/>
                </a:lnTo>
                <a:cubicBezTo>
                  <a:pt x="12062" y="21598"/>
                  <a:pt x="12125" y="21516"/>
                  <a:pt x="12125" y="21412"/>
                </a:cubicBezTo>
                <a:lnTo>
                  <a:pt x="12125" y="13474"/>
                </a:lnTo>
                <a:cubicBezTo>
                  <a:pt x="12125" y="13426"/>
                  <a:pt x="12113" y="13386"/>
                  <a:pt x="12082" y="13345"/>
                </a:cubicBezTo>
                <a:lnTo>
                  <a:pt x="9250" y="9598"/>
                </a:lnTo>
                <a:cubicBezTo>
                  <a:pt x="9228" y="9570"/>
                  <a:pt x="9201" y="9554"/>
                  <a:pt x="9174" y="9548"/>
                </a:cubicBezTo>
                <a:close/>
                <a:moveTo>
                  <a:pt x="16102" y="10653"/>
                </a:moveTo>
                <a:cubicBezTo>
                  <a:pt x="16074" y="10659"/>
                  <a:pt x="16045" y="10676"/>
                  <a:pt x="16021" y="10704"/>
                </a:cubicBezTo>
                <a:lnTo>
                  <a:pt x="13700" y="13917"/>
                </a:lnTo>
                <a:lnTo>
                  <a:pt x="13189" y="14693"/>
                </a:lnTo>
                <a:cubicBezTo>
                  <a:pt x="13170" y="14725"/>
                  <a:pt x="13158" y="14773"/>
                  <a:pt x="13158" y="14814"/>
                </a:cubicBezTo>
                <a:lnTo>
                  <a:pt x="13158" y="21412"/>
                </a:lnTo>
                <a:cubicBezTo>
                  <a:pt x="13158" y="21516"/>
                  <a:pt x="13221" y="21598"/>
                  <a:pt x="13301" y="21598"/>
                </a:cubicBezTo>
                <a:lnTo>
                  <a:pt x="16133" y="21598"/>
                </a:lnTo>
                <a:cubicBezTo>
                  <a:pt x="16214" y="21598"/>
                  <a:pt x="16275" y="21516"/>
                  <a:pt x="16275" y="21412"/>
                </a:cubicBezTo>
                <a:lnTo>
                  <a:pt x="16275" y="10832"/>
                </a:lnTo>
                <a:cubicBezTo>
                  <a:pt x="16275" y="10711"/>
                  <a:pt x="16188" y="10636"/>
                  <a:pt x="16102" y="10653"/>
                </a:cubicBezTo>
                <a:close/>
                <a:moveTo>
                  <a:pt x="7801" y="10923"/>
                </a:moveTo>
                <a:cubicBezTo>
                  <a:pt x="7774" y="10930"/>
                  <a:pt x="7747" y="10946"/>
                  <a:pt x="7725" y="10976"/>
                </a:cubicBezTo>
                <a:lnTo>
                  <a:pt x="4894" y="14902"/>
                </a:lnTo>
                <a:cubicBezTo>
                  <a:pt x="4869" y="14934"/>
                  <a:pt x="4855" y="14974"/>
                  <a:pt x="4855" y="15023"/>
                </a:cubicBezTo>
                <a:lnTo>
                  <a:pt x="4855" y="21412"/>
                </a:lnTo>
                <a:cubicBezTo>
                  <a:pt x="4855" y="21516"/>
                  <a:pt x="4918" y="21598"/>
                  <a:pt x="4999" y="21598"/>
                </a:cubicBezTo>
                <a:lnTo>
                  <a:pt x="7830" y="21598"/>
                </a:lnTo>
                <a:cubicBezTo>
                  <a:pt x="7911" y="21598"/>
                  <a:pt x="7974" y="21516"/>
                  <a:pt x="7974" y="21412"/>
                </a:cubicBezTo>
                <a:lnTo>
                  <a:pt x="7974" y="11097"/>
                </a:lnTo>
                <a:cubicBezTo>
                  <a:pt x="7974" y="10976"/>
                  <a:pt x="7884" y="10902"/>
                  <a:pt x="7801" y="10923"/>
                </a:cubicBezTo>
                <a:close/>
                <a:moveTo>
                  <a:pt x="3680" y="16498"/>
                </a:moveTo>
                <a:cubicBezTo>
                  <a:pt x="3652" y="16505"/>
                  <a:pt x="3626" y="16524"/>
                  <a:pt x="3604" y="16554"/>
                </a:cubicBezTo>
                <a:lnTo>
                  <a:pt x="772" y="20477"/>
                </a:lnTo>
                <a:cubicBezTo>
                  <a:pt x="747" y="20510"/>
                  <a:pt x="735" y="20550"/>
                  <a:pt x="735" y="20598"/>
                </a:cubicBezTo>
                <a:lnTo>
                  <a:pt x="735" y="21412"/>
                </a:lnTo>
                <a:cubicBezTo>
                  <a:pt x="735" y="21516"/>
                  <a:pt x="798" y="21598"/>
                  <a:pt x="879" y="21598"/>
                </a:cubicBezTo>
                <a:lnTo>
                  <a:pt x="3711" y="21598"/>
                </a:lnTo>
                <a:cubicBezTo>
                  <a:pt x="3792" y="21598"/>
                  <a:pt x="3853" y="21516"/>
                  <a:pt x="3853" y="21412"/>
                </a:cubicBezTo>
                <a:lnTo>
                  <a:pt x="3853" y="16682"/>
                </a:lnTo>
                <a:cubicBezTo>
                  <a:pt x="3853" y="16555"/>
                  <a:pt x="3762" y="16478"/>
                  <a:pt x="3680" y="16498"/>
                </a:cubicBezTo>
                <a:close/>
              </a:path>
            </a:pathLst>
          </a:custGeom>
          <a:solidFill>
            <a:srgbClr val="FFFFFF"/>
          </a:solidFill>
          <a:ln w="25400">
            <a:solidFill>
              <a:srgbClr val="9B2749"/>
            </a:solidFill>
          </a:ln>
        </p:spPr>
        <p:txBody>
          <a:bodyPr lIns="71435" tIns="71435" rIns="71435" bIns="71435" anchor="ctr"/>
          <a:lstStyle/>
          <a:p>
            <a:pPr>
              <a:defRPr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192" name="17% say online reviews can make or break businesses"/>
          <p:cNvSpPr txBox="1"/>
          <p:nvPr/>
        </p:nvSpPr>
        <p:spPr>
          <a:xfrm>
            <a:off x="15497418" y="8635340"/>
            <a:ext cx="5831473" cy="189547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5" tIns="71435" rIns="71435" bIns="71435" anchor="ctr">
            <a:spAutoFit/>
          </a:bodyPr>
          <a:lstStyle>
            <a:lvl1pPr>
              <a:defRPr b="1"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17% say online reviews can make or break businesses</a:t>
            </a:r>
          </a:p>
        </p:txBody>
      </p:sp>
      <p:sp>
        <p:nvSpPr>
          <p:cNvPr id="193" name="https://www.igniyte.co.uk/reports/the-business-of-reviews-infographic/"/>
          <p:cNvSpPr txBox="1"/>
          <p:nvPr/>
        </p:nvSpPr>
        <p:spPr>
          <a:xfrm>
            <a:off x="3788020" y="12958761"/>
            <a:ext cx="14761456" cy="6000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5" tIns="71435" rIns="71435" bIns="71435" anchor="ctr">
            <a:spAutoFit/>
          </a:bodyPr>
          <a:lstStyle>
            <a:lvl1pPr algn="ctr">
              <a:defRPr spc="29" sz="3000">
                <a:solidFill>
                  <a:srgbClr val="929292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https://www.igniyte.co.uk/reports/the-business-of-reviews-infographic/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Are we listening?…"/>
          <p:cNvSpPr txBox="1"/>
          <p:nvPr>
            <p:ph type="body" sz="quarter" idx="1"/>
          </p:nvPr>
        </p:nvSpPr>
        <p:spPr>
          <a:xfrm>
            <a:off x="1483231" y="4563233"/>
            <a:ext cx="13670366" cy="4526215"/>
          </a:xfrm>
          <a:prstGeom prst="rect">
            <a:avLst/>
          </a:prstGeom>
          <a:ln w="12700" cap="flat">
            <a:noFill/>
            <a:prstDash val="solid"/>
            <a:miter lim="400000"/>
          </a:ln>
        </p:spPr>
        <p:txBody>
          <a:bodyPr anchor="t"/>
          <a:lstStyle/>
          <a:p>
            <a:pPr marL="0" indent="0">
              <a:lnSpc>
                <a:spcPct val="120000"/>
              </a:lnSpc>
              <a:spcBef>
                <a:spcPts val="0"/>
              </a:spcBef>
              <a:buSzTx/>
              <a:buNone/>
              <a:defRPr sz="600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pPr>
            <a:r>
              <a:t>Are we listening?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SzTx/>
              <a:buNone/>
              <a:defRPr sz="600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pPr>
            <a:r>
              <a:t>Can we make sense of this information? How can we act on it?</a:t>
            </a:r>
          </a:p>
        </p:txBody>
      </p:sp>
      <p:sp>
        <p:nvSpPr>
          <p:cNvPr id="196" name="Line"/>
          <p:cNvSpPr/>
          <p:nvPr/>
        </p:nvSpPr>
        <p:spPr>
          <a:xfrm flipH="1" flipV="1">
            <a:off x="1472731" y="2959127"/>
            <a:ext cx="22181249" cy="2"/>
          </a:xfrm>
          <a:prstGeom prst="line">
            <a:avLst/>
          </a:prstGeom>
          <a:ln w="127000">
            <a:solidFill>
              <a:schemeClr val="accent1"/>
            </a:solidFill>
            <a:prstDash val="sysDot"/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97" name="Slide Number"/>
          <p:cNvSpPr txBox="1"/>
          <p:nvPr>
            <p:ph type="sldNum" sz="quarter" idx="4294967295"/>
          </p:nvPr>
        </p:nvSpPr>
        <p:spPr>
          <a:xfrm>
            <a:off x="23285279" y="12466859"/>
            <a:ext cx="449547" cy="79244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2" tIns="91422" rIns="91422" bIns="91422" anchor="ctr"/>
          <a:lstStyle>
            <a:lvl1pPr>
              <a:defRPr sz="4000">
                <a:latin typeface="Times"/>
                <a:ea typeface="Times"/>
                <a:cs typeface="Times"/>
                <a:sym typeface="Times"/>
              </a:defRPr>
            </a:lvl1pPr>
          </a:lstStyle>
          <a:p>
            <a:pPr/>
            <a:fld id="{86CB4B4D-7CA3-9044-876B-883B54F8677D}" type="slidenum"/>
          </a:p>
        </p:txBody>
      </p:sp>
      <p:grpSp>
        <p:nvGrpSpPr>
          <p:cNvPr id="200" name="Image Gallery"/>
          <p:cNvGrpSpPr/>
          <p:nvPr/>
        </p:nvGrpSpPr>
        <p:grpSpPr>
          <a:xfrm>
            <a:off x="14359252" y="4393724"/>
            <a:ext cx="9105779" cy="6672108"/>
            <a:chOff x="0" y="0"/>
            <a:chExt cx="9105777" cy="6672106"/>
          </a:xfrm>
        </p:grpSpPr>
        <p:pic>
          <p:nvPicPr>
            <p:cNvPr id="198" name="relying-on-customer-feedback.jpg" descr="relying-on-customer-feedback.jp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-1"/>
              <a:ext cx="9105778" cy="570989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99" name="Type to enter a caption."/>
            <p:cNvSpPr txBox="1"/>
            <p:nvPr/>
          </p:nvSpPr>
          <p:spPr>
            <a:xfrm>
              <a:off x="0" y="5975196"/>
              <a:ext cx="9105778" cy="6969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07155" tIns="107155" rIns="107155" bIns="107155" numCol="1" anchor="t">
              <a:spAutoFit/>
            </a:bodyPr>
            <a:lstStyle>
              <a:lvl1pPr>
                <a:spcBef>
                  <a:spcPts val="0"/>
                </a:spcBef>
                <a:defRPr spc="26" sz="2800">
                  <a:latin typeface="Iowan Old Style"/>
                  <a:ea typeface="Iowan Old Style"/>
                  <a:cs typeface="Iowan Old Style"/>
                  <a:sym typeface="Iowan Old Style"/>
                </a:defRPr>
              </a:lvl1pPr>
            </a:lstStyle>
            <a:p>
              <a:pPr/>
              <a:r>
                <a:t>What are my customers saying?</a:t>
              </a:r>
            </a:p>
          </p:txBody>
        </p:sp>
      </p:grpSp>
      <p:sp>
        <p:nvSpPr>
          <p:cNvPr id="201" name="CHALLENGES for any industry: Customer FEEDBACK"/>
          <p:cNvSpPr txBox="1"/>
          <p:nvPr>
            <p:ph type="title"/>
          </p:nvPr>
        </p:nvSpPr>
        <p:spPr>
          <a:xfrm>
            <a:off x="1434473" y="1593176"/>
            <a:ext cx="19571818" cy="1089357"/>
          </a:xfrm>
          <a:prstGeom prst="rect">
            <a:avLst/>
          </a:prstGeom>
        </p:spPr>
        <p:txBody>
          <a:bodyPr/>
          <a:lstStyle/>
          <a:p>
            <a:pPr defTabSz="710540">
              <a:spcBef>
                <a:spcPts val="2600"/>
              </a:spcBef>
              <a:defRPr sz="7400"/>
            </a:pPr>
            <a:r>
              <a:t>CHALLENGES for any industry: </a:t>
            </a:r>
            <a:r>
              <a:rPr>
                <a:solidFill>
                  <a:srgbClr val="D84339"/>
                </a:solidFill>
              </a:rPr>
              <a:t>Customer FEEDBACK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CHALLENGES for any industry: Customer FEEDBACK"/>
          <p:cNvSpPr txBox="1"/>
          <p:nvPr/>
        </p:nvSpPr>
        <p:spPr>
          <a:xfrm>
            <a:off x="1434473" y="1593176"/>
            <a:ext cx="19571818" cy="1158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5" tIns="71435" rIns="71435" bIns="71435">
            <a:spAutoFit/>
          </a:bodyPr>
          <a:lstStyle/>
          <a:p>
            <a:pPr defTabSz="764022">
              <a:spcBef>
                <a:spcPts val="2900"/>
              </a:spcBef>
              <a:defRPr cap="all" spc="0" sz="8000">
                <a:solidFill>
                  <a:srgbClr val="030303"/>
                </a:solidFill>
                <a:latin typeface="DIN Condensed"/>
                <a:ea typeface="DIN Condensed"/>
                <a:cs typeface="DIN Condensed"/>
                <a:sym typeface="DIN Condensed"/>
              </a:defRPr>
            </a:pPr>
            <a:r>
              <a:t>TAKING THE CHALLENGE </a:t>
            </a:r>
            <a:r>
              <a:rPr>
                <a:solidFill>
                  <a:srgbClr val="D74339"/>
                </a:solidFill>
              </a:rPr>
              <a:t>HEAD-ON</a:t>
            </a:r>
            <a:r>
              <a:t> FOR the AIRLINE INDUSTRY</a:t>
            </a:r>
          </a:p>
        </p:txBody>
      </p:sp>
      <p:sp>
        <p:nvSpPr>
          <p:cNvPr id="204" name="Slide Number"/>
          <p:cNvSpPr txBox="1"/>
          <p:nvPr>
            <p:ph type="sldNum" sz="quarter" idx="4294967295"/>
          </p:nvPr>
        </p:nvSpPr>
        <p:spPr>
          <a:xfrm>
            <a:off x="23285279" y="12466859"/>
            <a:ext cx="449547" cy="79244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2" tIns="91422" rIns="91422" bIns="91422" anchor="ctr"/>
          <a:lstStyle>
            <a:lvl1pPr>
              <a:defRPr sz="4000">
                <a:latin typeface="Times"/>
                <a:ea typeface="Times"/>
                <a:cs typeface="Times"/>
                <a:sym typeface="Times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205" name="Are we listening?…"/>
          <p:cNvSpPr txBox="1"/>
          <p:nvPr/>
        </p:nvSpPr>
        <p:spPr>
          <a:xfrm>
            <a:off x="1483230" y="4157214"/>
            <a:ext cx="8983882" cy="21545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5" tIns="71435" rIns="71435" bIns="71435">
            <a:spAutoFit/>
          </a:bodyPr>
          <a:lstStyle>
            <a:lvl1pPr>
              <a:lnSpc>
                <a:spcPct val="120000"/>
              </a:lnSpc>
              <a:spcBef>
                <a:spcPts val="0"/>
              </a:spcBef>
              <a:defRPr spc="0" sz="600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pPr/>
            <a:r>
              <a:t>What are airline customers talking about? </a:t>
            </a:r>
          </a:p>
        </p:txBody>
      </p:sp>
      <p:pic>
        <p:nvPicPr>
          <p:cNvPr id="206" name="wordloud1.png" descr="wordloud1.png"/>
          <p:cNvPicPr>
            <a:picLocks noChangeAspect="1"/>
          </p:cNvPicPr>
          <p:nvPr/>
        </p:nvPicPr>
        <p:blipFill>
          <a:blip r:embed="rId2">
            <a:extLst/>
          </a:blip>
          <a:srcRect l="13067" t="3085" r="12585" b="2152"/>
          <a:stretch>
            <a:fillRect/>
          </a:stretch>
        </p:blipFill>
        <p:spPr>
          <a:xfrm>
            <a:off x="11954269" y="3368619"/>
            <a:ext cx="10381616" cy="99242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7" h="21600" fill="norm" stroke="1" extrusionOk="0">
                <a:moveTo>
                  <a:pt x="10594" y="0"/>
                </a:moveTo>
                <a:cubicBezTo>
                  <a:pt x="9855" y="1"/>
                  <a:pt x="9160" y="16"/>
                  <a:pt x="9090" y="48"/>
                </a:cubicBezTo>
                <a:cubicBezTo>
                  <a:pt x="8940" y="116"/>
                  <a:pt x="8807" y="141"/>
                  <a:pt x="8428" y="172"/>
                </a:cubicBezTo>
                <a:cubicBezTo>
                  <a:pt x="8272" y="185"/>
                  <a:pt x="8084" y="231"/>
                  <a:pt x="8008" y="273"/>
                </a:cubicBezTo>
                <a:cubicBezTo>
                  <a:pt x="7932" y="316"/>
                  <a:pt x="7799" y="350"/>
                  <a:pt x="7712" y="350"/>
                </a:cubicBezTo>
                <a:cubicBezTo>
                  <a:pt x="7625" y="350"/>
                  <a:pt x="7537" y="381"/>
                  <a:pt x="7515" y="418"/>
                </a:cubicBezTo>
                <a:cubicBezTo>
                  <a:pt x="7494" y="454"/>
                  <a:pt x="7351" y="482"/>
                  <a:pt x="7197" y="482"/>
                </a:cubicBezTo>
                <a:cubicBezTo>
                  <a:pt x="7113" y="482"/>
                  <a:pt x="7056" y="492"/>
                  <a:pt x="7012" y="502"/>
                </a:cubicBezTo>
                <a:cubicBezTo>
                  <a:pt x="6982" y="510"/>
                  <a:pt x="6955" y="517"/>
                  <a:pt x="6943" y="529"/>
                </a:cubicBezTo>
                <a:cubicBezTo>
                  <a:pt x="6933" y="539"/>
                  <a:pt x="6929" y="551"/>
                  <a:pt x="6931" y="565"/>
                </a:cubicBezTo>
                <a:cubicBezTo>
                  <a:pt x="6936" y="587"/>
                  <a:pt x="6922" y="609"/>
                  <a:pt x="6896" y="628"/>
                </a:cubicBezTo>
                <a:cubicBezTo>
                  <a:pt x="6870" y="647"/>
                  <a:pt x="6834" y="662"/>
                  <a:pt x="6790" y="668"/>
                </a:cubicBezTo>
                <a:cubicBezTo>
                  <a:pt x="6704" y="681"/>
                  <a:pt x="6591" y="731"/>
                  <a:pt x="6539" y="780"/>
                </a:cubicBezTo>
                <a:cubicBezTo>
                  <a:pt x="6513" y="804"/>
                  <a:pt x="6469" y="831"/>
                  <a:pt x="6419" y="856"/>
                </a:cubicBezTo>
                <a:cubicBezTo>
                  <a:pt x="6418" y="856"/>
                  <a:pt x="6418" y="856"/>
                  <a:pt x="6417" y="856"/>
                </a:cubicBezTo>
                <a:cubicBezTo>
                  <a:pt x="6367" y="881"/>
                  <a:pt x="6310" y="903"/>
                  <a:pt x="6259" y="916"/>
                </a:cubicBezTo>
                <a:cubicBezTo>
                  <a:pt x="6158" y="943"/>
                  <a:pt x="5976" y="1034"/>
                  <a:pt x="5857" y="1119"/>
                </a:cubicBezTo>
                <a:cubicBezTo>
                  <a:pt x="5737" y="1204"/>
                  <a:pt x="5604" y="1274"/>
                  <a:pt x="5560" y="1274"/>
                </a:cubicBezTo>
                <a:cubicBezTo>
                  <a:pt x="5517" y="1274"/>
                  <a:pt x="5464" y="1320"/>
                  <a:pt x="5443" y="1376"/>
                </a:cubicBezTo>
                <a:cubicBezTo>
                  <a:pt x="5432" y="1405"/>
                  <a:pt x="5415" y="1425"/>
                  <a:pt x="5396" y="1435"/>
                </a:cubicBezTo>
                <a:cubicBezTo>
                  <a:pt x="5377" y="1446"/>
                  <a:pt x="5355" y="1447"/>
                  <a:pt x="5336" y="1435"/>
                </a:cubicBezTo>
                <a:cubicBezTo>
                  <a:pt x="5299" y="1411"/>
                  <a:pt x="5192" y="1465"/>
                  <a:pt x="5099" y="1554"/>
                </a:cubicBezTo>
                <a:cubicBezTo>
                  <a:pt x="4909" y="1739"/>
                  <a:pt x="4265" y="2195"/>
                  <a:pt x="4195" y="2195"/>
                </a:cubicBezTo>
                <a:cubicBezTo>
                  <a:pt x="4169" y="2195"/>
                  <a:pt x="4053" y="2293"/>
                  <a:pt x="3936" y="2410"/>
                </a:cubicBezTo>
                <a:cubicBezTo>
                  <a:pt x="3820" y="2528"/>
                  <a:pt x="3571" y="2774"/>
                  <a:pt x="3383" y="2956"/>
                </a:cubicBezTo>
                <a:cubicBezTo>
                  <a:pt x="2849" y="3474"/>
                  <a:pt x="1749" y="4842"/>
                  <a:pt x="1749" y="4990"/>
                </a:cubicBezTo>
                <a:cubicBezTo>
                  <a:pt x="1749" y="5016"/>
                  <a:pt x="1681" y="5131"/>
                  <a:pt x="1597" y="5246"/>
                </a:cubicBezTo>
                <a:cubicBezTo>
                  <a:pt x="1529" y="5340"/>
                  <a:pt x="1391" y="5597"/>
                  <a:pt x="1265" y="5844"/>
                </a:cubicBezTo>
                <a:cubicBezTo>
                  <a:pt x="1191" y="5990"/>
                  <a:pt x="1114" y="6143"/>
                  <a:pt x="1064" y="6255"/>
                </a:cubicBezTo>
                <a:cubicBezTo>
                  <a:pt x="1018" y="6358"/>
                  <a:pt x="988" y="6434"/>
                  <a:pt x="986" y="6460"/>
                </a:cubicBezTo>
                <a:cubicBezTo>
                  <a:pt x="984" y="6488"/>
                  <a:pt x="950" y="6552"/>
                  <a:pt x="911" y="6601"/>
                </a:cubicBezTo>
                <a:cubicBezTo>
                  <a:pt x="840" y="6691"/>
                  <a:pt x="697" y="7064"/>
                  <a:pt x="649" y="7286"/>
                </a:cubicBezTo>
                <a:cubicBezTo>
                  <a:pt x="635" y="7349"/>
                  <a:pt x="605" y="7430"/>
                  <a:pt x="584" y="7465"/>
                </a:cubicBezTo>
                <a:cubicBezTo>
                  <a:pt x="548" y="7526"/>
                  <a:pt x="491" y="7732"/>
                  <a:pt x="258" y="8652"/>
                </a:cubicBezTo>
                <a:cubicBezTo>
                  <a:pt x="208" y="8848"/>
                  <a:pt x="165" y="9107"/>
                  <a:pt x="128" y="9392"/>
                </a:cubicBezTo>
                <a:cubicBezTo>
                  <a:pt x="127" y="9397"/>
                  <a:pt x="126" y="9401"/>
                  <a:pt x="125" y="9406"/>
                </a:cubicBezTo>
                <a:cubicBezTo>
                  <a:pt x="122" y="9427"/>
                  <a:pt x="119" y="9444"/>
                  <a:pt x="116" y="9465"/>
                </a:cubicBezTo>
                <a:cubicBezTo>
                  <a:pt x="80" y="9752"/>
                  <a:pt x="55" y="10071"/>
                  <a:pt x="34" y="10386"/>
                </a:cubicBezTo>
                <a:cubicBezTo>
                  <a:pt x="29" y="10471"/>
                  <a:pt x="25" y="10554"/>
                  <a:pt x="21" y="10639"/>
                </a:cubicBezTo>
                <a:cubicBezTo>
                  <a:pt x="10" y="10867"/>
                  <a:pt x="4" y="11088"/>
                  <a:pt x="3" y="11298"/>
                </a:cubicBezTo>
                <a:cubicBezTo>
                  <a:pt x="2" y="11403"/>
                  <a:pt x="-1" y="11511"/>
                  <a:pt x="1" y="11608"/>
                </a:cubicBezTo>
                <a:cubicBezTo>
                  <a:pt x="2" y="11661"/>
                  <a:pt x="5" y="11711"/>
                  <a:pt x="7" y="11761"/>
                </a:cubicBezTo>
                <a:cubicBezTo>
                  <a:pt x="15" y="11941"/>
                  <a:pt x="26" y="12110"/>
                  <a:pt x="46" y="12234"/>
                </a:cubicBezTo>
                <a:cubicBezTo>
                  <a:pt x="87" y="12492"/>
                  <a:pt x="128" y="12823"/>
                  <a:pt x="139" y="12967"/>
                </a:cubicBezTo>
                <a:cubicBezTo>
                  <a:pt x="159" y="13239"/>
                  <a:pt x="279" y="13795"/>
                  <a:pt x="410" y="14294"/>
                </a:cubicBezTo>
                <a:cubicBezTo>
                  <a:pt x="540" y="14793"/>
                  <a:pt x="681" y="15234"/>
                  <a:pt x="742" y="15274"/>
                </a:cubicBezTo>
                <a:cubicBezTo>
                  <a:pt x="776" y="15296"/>
                  <a:pt x="805" y="15367"/>
                  <a:pt x="805" y="15434"/>
                </a:cubicBezTo>
                <a:cubicBezTo>
                  <a:pt x="805" y="15466"/>
                  <a:pt x="841" y="15567"/>
                  <a:pt x="898" y="15702"/>
                </a:cubicBezTo>
                <a:cubicBezTo>
                  <a:pt x="898" y="15703"/>
                  <a:pt x="898" y="15703"/>
                  <a:pt x="898" y="15704"/>
                </a:cubicBezTo>
                <a:cubicBezTo>
                  <a:pt x="972" y="15878"/>
                  <a:pt x="1084" y="16114"/>
                  <a:pt x="1192" y="16332"/>
                </a:cubicBezTo>
                <a:cubicBezTo>
                  <a:pt x="1232" y="16414"/>
                  <a:pt x="1271" y="16492"/>
                  <a:pt x="1310" y="16566"/>
                </a:cubicBezTo>
                <a:cubicBezTo>
                  <a:pt x="1334" y="16613"/>
                  <a:pt x="1361" y="16661"/>
                  <a:pt x="1383" y="16702"/>
                </a:cubicBezTo>
                <a:cubicBezTo>
                  <a:pt x="1446" y="16817"/>
                  <a:pt x="1504" y="16921"/>
                  <a:pt x="1536" y="16958"/>
                </a:cubicBezTo>
                <a:cubicBezTo>
                  <a:pt x="1584" y="17015"/>
                  <a:pt x="1624" y="17085"/>
                  <a:pt x="1624" y="17114"/>
                </a:cubicBezTo>
                <a:cubicBezTo>
                  <a:pt x="1624" y="17175"/>
                  <a:pt x="1867" y="17532"/>
                  <a:pt x="2164" y="17932"/>
                </a:cubicBezTo>
                <a:cubicBezTo>
                  <a:pt x="2460" y="18331"/>
                  <a:pt x="2812" y="18772"/>
                  <a:pt x="3029" y="19003"/>
                </a:cubicBezTo>
                <a:cubicBezTo>
                  <a:pt x="3160" y="19142"/>
                  <a:pt x="3291" y="19276"/>
                  <a:pt x="3426" y="19406"/>
                </a:cubicBezTo>
                <a:cubicBezTo>
                  <a:pt x="3695" y="19666"/>
                  <a:pt x="3972" y="19907"/>
                  <a:pt x="4260" y="20133"/>
                </a:cubicBezTo>
                <a:cubicBezTo>
                  <a:pt x="4403" y="20246"/>
                  <a:pt x="4549" y="20356"/>
                  <a:pt x="4698" y="20462"/>
                </a:cubicBezTo>
                <a:cubicBezTo>
                  <a:pt x="4997" y="20672"/>
                  <a:pt x="5308" y="20868"/>
                  <a:pt x="5633" y="21051"/>
                </a:cubicBezTo>
                <a:cubicBezTo>
                  <a:pt x="5958" y="21233"/>
                  <a:pt x="6297" y="21403"/>
                  <a:pt x="6654" y="21561"/>
                </a:cubicBezTo>
                <a:cubicBezTo>
                  <a:pt x="6684" y="21575"/>
                  <a:pt x="6703" y="21586"/>
                  <a:pt x="6732" y="21600"/>
                </a:cubicBezTo>
                <a:lnTo>
                  <a:pt x="14723" y="21600"/>
                </a:lnTo>
                <a:cubicBezTo>
                  <a:pt x="14832" y="21552"/>
                  <a:pt x="14954" y="21497"/>
                  <a:pt x="14967" y="21497"/>
                </a:cubicBezTo>
                <a:cubicBezTo>
                  <a:pt x="14985" y="21497"/>
                  <a:pt x="15256" y="21361"/>
                  <a:pt x="15572" y="21194"/>
                </a:cubicBezTo>
                <a:cubicBezTo>
                  <a:pt x="15737" y="21107"/>
                  <a:pt x="15900" y="21014"/>
                  <a:pt x="16062" y="20917"/>
                </a:cubicBezTo>
                <a:cubicBezTo>
                  <a:pt x="16319" y="20762"/>
                  <a:pt x="16569" y="20592"/>
                  <a:pt x="16815" y="20414"/>
                </a:cubicBezTo>
                <a:cubicBezTo>
                  <a:pt x="16945" y="20320"/>
                  <a:pt x="17072" y="20223"/>
                  <a:pt x="17198" y="20123"/>
                </a:cubicBezTo>
                <a:cubicBezTo>
                  <a:pt x="17433" y="19937"/>
                  <a:pt x="17664" y="19744"/>
                  <a:pt x="17883" y="19540"/>
                </a:cubicBezTo>
                <a:cubicBezTo>
                  <a:pt x="18023" y="19410"/>
                  <a:pt x="18158" y="19276"/>
                  <a:pt x="18290" y="19139"/>
                </a:cubicBezTo>
                <a:cubicBezTo>
                  <a:pt x="18554" y="18866"/>
                  <a:pt x="18802" y="18581"/>
                  <a:pt x="19029" y="18287"/>
                </a:cubicBezTo>
                <a:cubicBezTo>
                  <a:pt x="19249" y="18004"/>
                  <a:pt x="19484" y="17671"/>
                  <a:pt x="19667" y="17395"/>
                </a:cubicBezTo>
                <a:cubicBezTo>
                  <a:pt x="19758" y="17257"/>
                  <a:pt x="19836" y="17134"/>
                  <a:pt x="19892" y="17037"/>
                </a:cubicBezTo>
                <a:cubicBezTo>
                  <a:pt x="19948" y="16939"/>
                  <a:pt x="19983" y="16868"/>
                  <a:pt x="19987" y="16837"/>
                </a:cubicBezTo>
                <a:cubicBezTo>
                  <a:pt x="19994" y="16786"/>
                  <a:pt x="20027" y="16724"/>
                  <a:pt x="20060" y="16700"/>
                </a:cubicBezTo>
                <a:cubicBezTo>
                  <a:pt x="20104" y="16668"/>
                  <a:pt x="20253" y="16379"/>
                  <a:pt x="20390" y="16082"/>
                </a:cubicBezTo>
                <a:cubicBezTo>
                  <a:pt x="20458" y="15934"/>
                  <a:pt x="20524" y="15784"/>
                  <a:pt x="20572" y="15663"/>
                </a:cubicBezTo>
                <a:cubicBezTo>
                  <a:pt x="20573" y="15663"/>
                  <a:pt x="20572" y="15663"/>
                  <a:pt x="20572" y="15662"/>
                </a:cubicBezTo>
                <a:cubicBezTo>
                  <a:pt x="20621" y="15542"/>
                  <a:pt x="20653" y="15450"/>
                  <a:pt x="20653" y="15419"/>
                </a:cubicBezTo>
                <a:cubicBezTo>
                  <a:pt x="20653" y="15360"/>
                  <a:pt x="20682" y="15296"/>
                  <a:pt x="20716" y="15274"/>
                </a:cubicBezTo>
                <a:cubicBezTo>
                  <a:pt x="20733" y="15263"/>
                  <a:pt x="20766" y="15190"/>
                  <a:pt x="20807" y="15082"/>
                </a:cubicBezTo>
                <a:cubicBezTo>
                  <a:pt x="20847" y="14974"/>
                  <a:pt x="20894" y="14831"/>
                  <a:pt x="20939" y="14679"/>
                </a:cubicBezTo>
                <a:cubicBezTo>
                  <a:pt x="21028" y="14373"/>
                  <a:pt x="21128" y="14106"/>
                  <a:pt x="21163" y="14083"/>
                </a:cubicBezTo>
                <a:cubicBezTo>
                  <a:pt x="21197" y="14061"/>
                  <a:pt x="21209" y="13988"/>
                  <a:pt x="21188" y="13920"/>
                </a:cubicBezTo>
                <a:cubicBezTo>
                  <a:pt x="21168" y="13853"/>
                  <a:pt x="21180" y="13684"/>
                  <a:pt x="21215" y="13546"/>
                </a:cubicBezTo>
                <a:cubicBezTo>
                  <a:pt x="21251" y="13409"/>
                  <a:pt x="21293" y="13163"/>
                  <a:pt x="21311" y="13000"/>
                </a:cubicBezTo>
                <a:cubicBezTo>
                  <a:pt x="21353" y="12617"/>
                  <a:pt x="21382" y="12386"/>
                  <a:pt x="21411" y="12243"/>
                </a:cubicBezTo>
                <a:cubicBezTo>
                  <a:pt x="21440" y="12099"/>
                  <a:pt x="21469" y="12043"/>
                  <a:pt x="21510" y="12007"/>
                </a:cubicBezTo>
                <a:cubicBezTo>
                  <a:pt x="21563" y="11961"/>
                  <a:pt x="21593" y="11853"/>
                  <a:pt x="21597" y="11749"/>
                </a:cubicBezTo>
                <a:cubicBezTo>
                  <a:pt x="21599" y="11697"/>
                  <a:pt x="21594" y="11647"/>
                  <a:pt x="21583" y="11605"/>
                </a:cubicBezTo>
                <a:cubicBezTo>
                  <a:pt x="21572" y="11563"/>
                  <a:pt x="21553" y="11529"/>
                  <a:pt x="21528" y="11513"/>
                </a:cubicBezTo>
                <a:cubicBezTo>
                  <a:pt x="21490" y="11488"/>
                  <a:pt x="21476" y="11388"/>
                  <a:pt x="21495" y="11289"/>
                </a:cubicBezTo>
                <a:cubicBezTo>
                  <a:pt x="21514" y="11189"/>
                  <a:pt x="21495" y="11072"/>
                  <a:pt x="21453" y="11027"/>
                </a:cubicBezTo>
                <a:cubicBezTo>
                  <a:pt x="21439" y="11012"/>
                  <a:pt x="21428" y="10999"/>
                  <a:pt x="21422" y="10986"/>
                </a:cubicBezTo>
                <a:cubicBezTo>
                  <a:pt x="21422" y="10985"/>
                  <a:pt x="21422" y="10986"/>
                  <a:pt x="21422" y="10985"/>
                </a:cubicBezTo>
                <a:cubicBezTo>
                  <a:pt x="21415" y="10970"/>
                  <a:pt x="21420" y="10954"/>
                  <a:pt x="21425" y="10938"/>
                </a:cubicBezTo>
                <a:cubicBezTo>
                  <a:pt x="21433" y="10915"/>
                  <a:pt x="21451" y="10892"/>
                  <a:pt x="21490" y="10862"/>
                </a:cubicBezTo>
                <a:cubicBezTo>
                  <a:pt x="21595" y="10781"/>
                  <a:pt x="21596" y="10773"/>
                  <a:pt x="21496" y="10733"/>
                </a:cubicBezTo>
                <a:cubicBezTo>
                  <a:pt x="21423" y="10704"/>
                  <a:pt x="21409" y="10668"/>
                  <a:pt x="21453" y="10622"/>
                </a:cubicBezTo>
                <a:cubicBezTo>
                  <a:pt x="21495" y="10579"/>
                  <a:pt x="21498" y="10457"/>
                  <a:pt x="21462" y="10279"/>
                </a:cubicBezTo>
                <a:cubicBezTo>
                  <a:pt x="21356" y="9747"/>
                  <a:pt x="21307" y="9245"/>
                  <a:pt x="21358" y="9192"/>
                </a:cubicBezTo>
                <a:cubicBezTo>
                  <a:pt x="21387" y="9162"/>
                  <a:pt x="21358" y="9022"/>
                  <a:pt x="21293" y="8879"/>
                </a:cubicBezTo>
                <a:cubicBezTo>
                  <a:pt x="21255" y="8794"/>
                  <a:pt x="21222" y="8710"/>
                  <a:pt x="21197" y="8630"/>
                </a:cubicBezTo>
                <a:cubicBezTo>
                  <a:pt x="21171" y="8550"/>
                  <a:pt x="21152" y="8476"/>
                  <a:pt x="21140" y="8410"/>
                </a:cubicBezTo>
                <a:cubicBezTo>
                  <a:pt x="21117" y="8278"/>
                  <a:pt x="21123" y="8181"/>
                  <a:pt x="21164" y="8154"/>
                </a:cubicBezTo>
                <a:cubicBezTo>
                  <a:pt x="21204" y="8128"/>
                  <a:pt x="21179" y="8074"/>
                  <a:pt x="21102" y="8017"/>
                </a:cubicBezTo>
                <a:cubicBezTo>
                  <a:pt x="21031" y="7966"/>
                  <a:pt x="20990" y="7882"/>
                  <a:pt x="21008" y="7831"/>
                </a:cubicBezTo>
                <a:cubicBezTo>
                  <a:pt x="21027" y="7780"/>
                  <a:pt x="20955" y="7546"/>
                  <a:pt x="20848" y="7312"/>
                </a:cubicBezTo>
                <a:cubicBezTo>
                  <a:pt x="20795" y="7196"/>
                  <a:pt x="20745" y="7079"/>
                  <a:pt x="20710" y="6986"/>
                </a:cubicBezTo>
                <a:cubicBezTo>
                  <a:pt x="20710" y="6985"/>
                  <a:pt x="20710" y="6985"/>
                  <a:pt x="20710" y="6984"/>
                </a:cubicBezTo>
                <a:cubicBezTo>
                  <a:pt x="20675" y="6890"/>
                  <a:pt x="20653" y="6820"/>
                  <a:pt x="20653" y="6794"/>
                </a:cubicBezTo>
                <a:cubicBezTo>
                  <a:pt x="20653" y="6743"/>
                  <a:pt x="20617" y="6664"/>
                  <a:pt x="20574" y="6619"/>
                </a:cubicBezTo>
                <a:cubicBezTo>
                  <a:pt x="20531" y="6573"/>
                  <a:pt x="20494" y="6517"/>
                  <a:pt x="20491" y="6492"/>
                </a:cubicBezTo>
                <a:cubicBezTo>
                  <a:pt x="20482" y="6382"/>
                  <a:pt x="20238" y="5913"/>
                  <a:pt x="20164" y="5864"/>
                </a:cubicBezTo>
                <a:cubicBezTo>
                  <a:pt x="20143" y="5849"/>
                  <a:pt x="20126" y="5830"/>
                  <a:pt x="20117" y="5810"/>
                </a:cubicBezTo>
                <a:cubicBezTo>
                  <a:pt x="20117" y="5810"/>
                  <a:pt x="20118" y="5809"/>
                  <a:pt x="20117" y="5809"/>
                </a:cubicBezTo>
                <a:cubicBezTo>
                  <a:pt x="20109" y="5789"/>
                  <a:pt x="20108" y="5770"/>
                  <a:pt x="20117" y="5754"/>
                </a:cubicBezTo>
                <a:cubicBezTo>
                  <a:pt x="20136" y="5723"/>
                  <a:pt x="20023" y="5503"/>
                  <a:pt x="19866" y="5264"/>
                </a:cubicBezTo>
                <a:cubicBezTo>
                  <a:pt x="19710" y="5026"/>
                  <a:pt x="19582" y="4756"/>
                  <a:pt x="19582" y="4666"/>
                </a:cubicBezTo>
                <a:cubicBezTo>
                  <a:pt x="19582" y="4569"/>
                  <a:pt x="19546" y="4502"/>
                  <a:pt x="19493" y="4502"/>
                </a:cubicBezTo>
                <a:cubicBezTo>
                  <a:pt x="19438" y="4502"/>
                  <a:pt x="19295" y="4357"/>
                  <a:pt x="19159" y="4190"/>
                </a:cubicBezTo>
                <a:cubicBezTo>
                  <a:pt x="19091" y="4107"/>
                  <a:pt x="19025" y="4019"/>
                  <a:pt x="18974" y="3939"/>
                </a:cubicBezTo>
                <a:cubicBezTo>
                  <a:pt x="18974" y="3939"/>
                  <a:pt x="18974" y="3938"/>
                  <a:pt x="18974" y="3938"/>
                </a:cubicBezTo>
                <a:cubicBezTo>
                  <a:pt x="18923" y="3858"/>
                  <a:pt x="18887" y="3790"/>
                  <a:pt x="18877" y="3745"/>
                </a:cubicBezTo>
                <a:cubicBezTo>
                  <a:pt x="18862" y="3672"/>
                  <a:pt x="18824" y="3617"/>
                  <a:pt x="18791" y="3623"/>
                </a:cubicBezTo>
                <a:cubicBezTo>
                  <a:pt x="18759" y="3629"/>
                  <a:pt x="18365" y="3265"/>
                  <a:pt x="17916" y="2816"/>
                </a:cubicBezTo>
                <a:cubicBezTo>
                  <a:pt x="17468" y="2366"/>
                  <a:pt x="17066" y="1998"/>
                  <a:pt x="17024" y="1998"/>
                </a:cubicBezTo>
                <a:cubicBezTo>
                  <a:pt x="16982" y="1998"/>
                  <a:pt x="16831" y="1919"/>
                  <a:pt x="16689" y="1821"/>
                </a:cubicBezTo>
                <a:cubicBezTo>
                  <a:pt x="16506" y="1696"/>
                  <a:pt x="16441" y="1612"/>
                  <a:pt x="16465" y="1532"/>
                </a:cubicBezTo>
                <a:cubicBezTo>
                  <a:pt x="16472" y="1508"/>
                  <a:pt x="16476" y="1489"/>
                  <a:pt x="16473" y="1474"/>
                </a:cubicBezTo>
                <a:cubicBezTo>
                  <a:pt x="16471" y="1459"/>
                  <a:pt x="16463" y="1449"/>
                  <a:pt x="16449" y="1441"/>
                </a:cubicBezTo>
                <a:cubicBezTo>
                  <a:pt x="16421" y="1426"/>
                  <a:pt x="16365" y="1425"/>
                  <a:pt x="16271" y="1429"/>
                </a:cubicBezTo>
                <a:cubicBezTo>
                  <a:pt x="16145" y="1435"/>
                  <a:pt x="16030" y="1418"/>
                  <a:pt x="16014" y="1391"/>
                </a:cubicBezTo>
                <a:cubicBezTo>
                  <a:pt x="15998" y="1364"/>
                  <a:pt x="15682" y="1191"/>
                  <a:pt x="15311" y="1005"/>
                </a:cubicBezTo>
                <a:cubicBezTo>
                  <a:pt x="14940" y="820"/>
                  <a:pt x="14593" y="630"/>
                  <a:pt x="14541" y="584"/>
                </a:cubicBezTo>
                <a:cubicBezTo>
                  <a:pt x="14515" y="560"/>
                  <a:pt x="14468" y="539"/>
                  <a:pt x="14412" y="523"/>
                </a:cubicBezTo>
                <a:cubicBezTo>
                  <a:pt x="14357" y="507"/>
                  <a:pt x="14296" y="497"/>
                  <a:pt x="14238" y="496"/>
                </a:cubicBezTo>
                <a:cubicBezTo>
                  <a:pt x="14123" y="494"/>
                  <a:pt x="13995" y="462"/>
                  <a:pt x="13954" y="426"/>
                </a:cubicBezTo>
                <a:cubicBezTo>
                  <a:pt x="13913" y="391"/>
                  <a:pt x="13781" y="352"/>
                  <a:pt x="13659" y="340"/>
                </a:cubicBezTo>
                <a:cubicBezTo>
                  <a:pt x="13587" y="333"/>
                  <a:pt x="13532" y="319"/>
                  <a:pt x="13495" y="298"/>
                </a:cubicBezTo>
                <a:cubicBezTo>
                  <a:pt x="13476" y="288"/>
                  <a:pt x="13462" y="277"/>
                  <a:pt x="13452" y="263"/>
                </a:cubicBezTo>
                <a:cubicBezTo>
                  <a:pt x="13443" y="250"/>
                  <a:pt x="13438" y="236"/>
                  <a:pt x="13438" y="220"/>
                </a:cubicBezTo>
                <a:cubicBezTo>
                  <a:pt x="13438" y="201"/>
                  <a:pt x="13433" y="186"/>
                  <a:pt x="13420" y="172"/>
                </a:cubicBezTo>
                <a:cubicBezTo>
                  <a:pt x="13407" y="159"/>
                  <a:pt x="13387" y="148"/>
                  <a:pt x="13357" y="139"/>
                </a:cubicBezTo>
                <a:cubicBezTo>
                  <a:pt x="13299" y="120"/>
                  <a:pt x="13204" y="110"/>
                  <a:pt x="13061" y="103"/>
                </a:cubicBezTo>
                <a:cubicBezTo>
                  <a:pt x="12853" y="94"/>
                  <a:pt x="12541" y="68"/>
                  <a:pt x="12367" y="46"/>
                </a:cubicBezTo>
                <a:cubicBezTo>
                  <a:pt x="12117" y="15"/>
                  <a:pt x="11333" y="0"/>
                  <a:pt x="10594" y="0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207" name="Line"/>
          <p:cNvSpPr/>
          <p:nvPr/>
        </p:nvSpPr>
        <p:spPr>
          <a:xfrm flipH="1" flipV="1">
            <a:off x="1472732" y="2959127"/>
            <a:ext cx="22181249" cy="2"/>
          </a:xfrm>
          <a:prstGeom prst="line">
            <a:avLst/>
          </a:prstGeom>
          <a:ln w="127000">
            <a:solidFill>
              <a:schemeClr val="accent1"/>
            </a:solidFill>
            <a:prstDash val="sysDot"/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CHALLENGES for any industry: Customer FEEDBACK"/>
          <p:cNvSpPr txBox="1"/>
          <p:nvPr/>
        </p:nvSpPr>
        <p:spPr>
          <a:xfrm>
            <a:off x="1434473" y="1593176"/>
            <a:ext cx="19571818" cy="1158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5" tIns="71435" rIns="71435" bIns="71435">
            <a:spAutoFit/>
          </a:bodyPr>
          <a:lstStyle>
            <a:lvl1pPr defTabSz="764022">
              <a:spcBef>
                <a:spcPts val="2900"/>
              </a:spcBef>
              <a:defRPr cap="all" spc="0" sz="8000">
                <a:solidFill>
                  <a:srgbClr val="030303"/>
                </a:solidFill>
                <a:latin typeface="DIN Condensed"/>
                <a:ea typeface="DIN Condensed"/>
                <a:cs typeface="DIN Condensed"/>
                <a:sym typeface="DIN Condensed"/>
              </a:defRPr>
            </a:lvl1pPr>
          </a:lstStyle>
          <a:p>
            <a:pPr/>
            <a:r>
              <a:t>TOPIC MODELLING: MAKe SENSE OF THE REVIEW DELUGE</a:t>
            </a:r>
          </a:p>
        </p:txBody>
      </p:sp>
      <p:sp>
        <p:nvSpPr>
          <p:cNvPr id="210" name="Slide Number"/>
          <p:cNvSpPr txBox="1"/>
          <p:nvPr>
            <p:ph type="sldNum" sz="quarter" idx="4294967295"/>
          </p:nvPr>
        </p:nvSpPr>
        <p:spPr>
          <a:xfrm>
            <a:off x="23285279" y="12466859"/>
            <a:ext cx="449547" cy="79244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2" tIns="91422" rIns="91422" bIns="91422" anchor="ctr"/>
          <a:lstStyle>
            <a:lvl1pPr>
              <a:defRPr sz="4000">
                <a:latin typeface="Times"/>
                <a:ea typeface="Times"/>
                <a:cs typeface="Times"/>
                <a:sym typeface="Times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211" name="Line"/>
          <p:cNvSpPr/>
          <p:nvPr/>
        </p:nvSpPr>
        <p:spPr>
          <a:xfrm flipH="1" flipV="1">
            <a:off x="1472732" y="2959127"/>
            <a:ext cx="22181249" cy="2"/>
          </a:xfrm>
          <a:prstGeom prst="line">
            <a:avLst/>
          </a:prstGeom>
          <a:ln w="127000">
            <a:solidFill>
              <a:schemeClr val="accent1"/>
            </a:solidFill>
            <a:prstDash val="sysDot"/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grpSp>
        <p:nvGrpSpPr>
          <p:cNvPr id="227" name="Group"/>
          <p:cNvGrpSpPr/>
          <p:nvPr/>
        </p:nvGrpSpPr>
        <p:grpSpPr>
          <a:xfrm>
            <a:off x="1016896" y="3683446"/>
            <a:ext cx="23092922" cy="2072695"/>
            <a:chOff x="0" y="0"/>
            <a:chExt cx="23092921" cy="2072694"/>
          </a:xfrm>
        </p:grpSpPr>
        <p:grpSp>
          <p:nvGrpSpPr>
            <p:cNvPr id="214" name="Data Gathering…"/>
            <p:cNvGrpSpPr/>
            <p:nvPr/>
          </p:nvGrpSpPr>
          <p:grpSpPr>
            <a:xfrm>
              <a:off x="0" y="-1"/>
              <a:ext cx="5357750" cy="2072696"/>
              <a:chOff x="0" y="0"/>
              <a:chExt cx="5357748" cy="2072694"/>
            </a:xfrm>
          </p:grpSpPr>
          <p:sp>
            <p:nvSpPr>
              <p:cNvPr id="212" name="Rounded Rectangle"/>
              <p:cNvSpPr/>
              <p:nvPr/>
            </p:nvSpPr>
            <p:spPr>
              <a:xfrm>
                <a:off x="0" y="0"/>
                <a:ext cx="5357749" cy="2072695"/>
              </a:xfrm>
              <a:prstGeom prst="roundRect">
                <a:avLst>
                  <a:gd name="adj" fmla="val 16081"/>
                </a:avLst>
              </a:prstGeom>
              <a:solidFill>
                <a:srgbClr val="FFFFFF"/>
              </a:solidFill>
              <a:ln w="50800" cap="flat">
                <a:solidFill>
                  <a:srgbClr val="E11F61"/>
                </a:solidFill>
                <a:prstDash val="solid"/>
                <a:miter lim="400000"/>
              </a:ln>
              <a:effectLst/>
            </p:spPr>
            <p:txBody>
              <a:bodyPr wrap="square" lIns="71435" tIns="71435" rIns="71435" bIns="71435" numCol="1" anchor="ctr">
                <a:noAutofit/>
              </a:bodyPr>
              <a:lstStyle/>
              <a:p>
                <a:pPr algn="ctr">
                  <a:defRPr>
                    <a:solidFill>
                      <a:srgbClr val="000000"/>
                    </a:solidFill>
                    <a:latin typeface="+mn-lt"/>
                    <a:ea typeface="+mn-ea"/>
                    <a:cs typeface="+mn-cs"/>
                    <a:sym typeface="Helvetica"/>
                  </a:defRPr>
                </a:pPr>
              </a:p>
            </p:txBody>
          </p:sp>
          <p:sp>
            <p:nvSpPr>
              <p:cNvPr id="213" name="Data Gathering…"/>
              <p:cNvSpPr txBox="1"/>
              <p:nvPr/>
            </p:nvSpPr>
            <p:spPr>
              <a:xfrm>
                <a:off x="97622" y="260061"/>
                <a:ext cx="5162505" cy="155257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1435" tIns="71435" rIns="71435" bIns="71435" numCol="1" anchor="ctr">
                <a:spAutoFit/>
              </a:bodyPr>
              <a:lstStyle/>
              <a:p>
                <a:pPr algn="ctr">
                  <a:defRPr>
                    <a:solidFill>
                      <a:srgbClr val="000000"/>
                    </a:solidFill>
                    <a:latin typeface="+mn-lt"/>
                    <a:ea typeface="+mn-ea"/>
                    <a:cs typeface="+mn-cs"/>
                    <a:sym typeface="Helvetica"/>
                  </a:defRPr>
                </a:pPr>
                <a:r>
                  <a:t>Data Gathering</a:t>
                </a:r>
              </a:p>
              <a:p>
                <a:pPr algn="ctr">
                  <a:defRPr>
                    <a:solidFill>
                      <a:srgbClr val="000000"/>
                    </a:solidFill>
                    <a:latin typeface="+mn-lt"/>
                    <a:ea typeface="+mn-ea"/>
                    <a:cs typeface="+mn-cs"/>
                    <a:sym typeface="Helvetica"/>
                  </a:defRPr>
                </a:pPr>
                <a:r>
                  <a:t>(Scrapy)</a:t>
                </a:r>
              </a:p>
            </p:txBody>
          </p:sp>
        </p:grpSp>
        <p:grpSp>
          <p:nvGrpSpPr>
            <p:cNvPr id="217" name="Bigrams,Tokenization…"/>
            <p:cNvGrpSpPr/>
            <p:nvPr/>
          </p:nvGrpSpPr>
          <p:grpSpPr>
            <a:xfrm>
              <a:off x="11896207" y="-1"/>
              <a:ext cx="5357751" cy="2072696"/>
              <a:chOff x="0" y="0"/>
              <a:chExt cx="5357750" cy="2072694"/>
            </a:xfrm>
          </p:grpSpPr>
          <p:sp>
            <p:nvSpPr>
              <p:cNvPr id="215" name="Rounded Rectangle"/>
              <p:cNvSpPr/>
              <p:nvPr/>
            </p:nvSpPr>
            <p:spPr>
              <a:xfrm>
                <a:off x="0" y="0"/>
                <a:ext cx="5357751" cy="2072695"/>
              </a:xfrm>
              <a:prstGeom prst="roundRect">
                <a:avLst>
                  <a:gd name="adj" fmla="val 16081"/>
                </a:avLst>
              </a:prstGeom>
              <a:solidFill>
                <a:srgbClr val="FFFFFF"/>
              </a:solidFill>
              <a:ln w="50800" cap="flat">
                <a:solidFill>
                  <a:srgbClr val="E11F61"/>
                </a:solidFill>
                <a:prstDash val="solid"/>
                <a:miter lim="400000"/>
              </a:ln>
              <a:effectLst/>
            </p:spPr>
            <p:txBody>
              <a:bodyPr wrap="square" lIns="71435" tIns="71435" rIns="71435" bIns="71435" numCol="1" anchor="ctr">
                <a:noAutofit/>
              </a:bodyPr>
              <a:lstStyle/>
              <a:p>
                <a:pPr algn="ctr">
                  <a:defRPr>
                    <a:solidFill>
                      <a:srgbClr val="000000"/>
                    </a:solidFill>
                    <a:latin typeface="+mn-lt"/>
                    <a:ea typeface="+mn-ea"/>
                    <a:cs typeface="+mn-cs"/>
                    <a:sym typeface="Helvetica"/>
                  </a:defRPr>
                </a:pPr>
              </a:p>
            </p:txBody>
          </p:sp>
          <p:sp>
            <p:nvSpPr>
              <p:cNvPr id="216" name="Bigrams,Tokenization…"/>
              <p:cNvSpPr txBox="1"/>
              <p:nvPr/>
            </p:nvSpPr>
            <p:spPr>
              <a:xfrm>
                <a:off x="97622" y="260061"/>
                <a:ext cx="5162506" cy="155257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1435" tIns="71435" rIns="71435" bIns="71435" numCol="1" anchor="ctr">
                <a:spAutoFit/>
              </a:bodyPr>
              <a:lstStyle/>
              <a:p>
                <a:pPr algn="ctr">
                  <a:defRPr>
                    <a:solidFill>
                      <a:srgbClr val="000000"/>
                    </a:solidFill>
                    <a:latin typeface="+mn-lt"/>
                    <a:ea typeface="+mn-ea"/>
                    <a:cs typeface="+mn-cs"/>
                    <a:sym typeface="Helvetica"/>
                  </a:defRPr>
                </a:pPr>
                <a:r>
                  <a:t>Bigrams,Tokenization</a:t>
                </a:r>
              </a:p>
              <a:p>
                <a:pPr algn="ctr">
                  <a:defRPr>
                    <a:solidFill>
                      <a:srgbClr val="000000"/>
                    </a:solidFill>
                    <a:latin typeface="+mn-lt"/>
                    <a:ea typeface="+mn-ea"/>
                    <a:cs typeface="+mn-cs"/>
                    <a:sym typeface="Helvetica"/>
                  </a:defRPr>
                </a:pPr>
                <a:r>
                  <a:t>(NLTK, TFIDF)</a:t>
                </a:r>
              </a:p>
            </p:txBody>
          </p:sp>
        </p:grpSp>
        <p:grpSp>
          <p:nvGrpSpPr>
            <p:cNvPr id="220" name="Pre-processing…"/>
            <p:cNvGrpSpPr/>
            <p:nvPr/>
          </p:nvGrpSpPr>
          <p:grpSpPr>
            <a:xfrm>
              <a:off x="6057243" y="-1"/>
              <a:ext cx="5357751" cy="2072696"/>
              <a:chOff x="0" y="0"/>
              <a:chExt cx="5357750" cy="2072694"/>
            </a:xfrm>
          </p:grpSpPr>
          <p:sp>
            <p:nvSpPr>
              <p:cNvPr id="218" name="Rounded Rectangle"/>
              <p:cNvSpPr/>
              <p:nvPr/>
            </p:nvSpPr>
            <p:spPr>
              <a:xfrm>
                <a:off x="0" y="0"/>
                <a:ext cx="5357751" cy="2072695"/>
              </a:xfrm>
              <a:prstGeom prst="roundRect">
                <a:avLst>
                  <a:gd name="adj" fmla="val 16081"/>
                </a:avLst>
              </a:prstGeom>
              <a:solidFill>
                <a:srgbClr val="FFFFFF"/>
              </a:solidFill>
              <a:ln w="50800" cap="flat">
                <a:solidFill>
                  <a:srgbClr val="E11F61"/>
                </a:solidFill>
                <a:prstDash val="solid"/>
                <a:miter lim="400000"/>
              </a:ln>
              <a:effectLst/>
            </p:spPr>
            <p:txBody>
              <a:bodyPr wrap="square" lIns="71435" tIns="71435" rIns="71435" bIns="71435" numCol="1" anchor="ctr">
                <a:noAutofit/>
              </a:bodyPr>
              <a:lstStyle/>
              <a:p>
                <a:pPr algn="ctr">
                  <a:defRPr>
                    <a:solidFill>
                      <a:srgbClr val="000000"/>
                    </a:solidFill>
                    <a:latin typeface="+mn-lt"/>
                    <a:ea typeface="+mn-ea"/>
                    <a:cs typeface="+mn-cs"/>
                    <a:sym typeface="Helvetica"/>
                  </a:defRPr>
                </a:pPr>
              </a:p>
            </p:txBody>
          </p:sp>
          <p:sp>
            <p:nvSpPr>
              <p:cNvPr id="219" name="Pre-processing…"/>
              <p:cNvSpPr txBox="1"/>
              <p:nvPr/>
            </p:nvSpPr>
            <p:spPr>
              <a:xfrm>
                <a:off x="97622" y="260061"/>
                <a:ext cx="5162506" cy="155257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1435" tIns="71435" rIns="71435" bIns="71435" numCol="1" anchor="ctr">
                <a:spAutoFit/>
              </a:bodyPr>
              <a:lstStyle/>
              <a:p>
                <a:pPr algn="ctr">
                  <a:defRPr>
                    <a:solidFill>
                      <a:srgbClr val="000000"/>
                    </a:solidFill>
                    <a:latin typeface="+mn-lt"/>
                    <a:ea typeface="+mn-ea"/>
                    <a:cs typeface="+mn-cs"/>
                    <a:sym typeface="Helvetica"/>
                  </a:defRPr>
                </a:pPr>
                <a:r>
                  <a:t>Pre-processing</a:t>
                </a:r>
              </a:p>
              <a:p>
                <a:pPr algn="ctr">
                  <a:defRPr>
                    <a:solidFill>
                      <a:srgbClr val="000000"/>
                    </a:solidFill>
                    <a:latin typeface="+mn-lt"/>
                    <a:ea typeface="+mn-ea"/>
                    <a:cs typeface="+mn-cs"/>
                    <a:sym typeface="Helvetica"/>
                  </a:defRPr>
                </a:pPr>
                <a:r>
                  <a:t>(Pandas, Gensim)</a:t>
                </a:r>
              </a:p>
            </p:txBody>
          </p:sp>
        </p:grpSp>
        <p:grpSp>
          <p:nvGrpSpPr>
            <p:cNvPr id="223" name="Data Modeling…"/>
            <p:cNvGrpSpPr/>
            <p:nvPr/>
          </p:nvGrpSpPr>
          <p:grpSpPr>
            <a:xfrm>
              <a:off x="17735171" y="-1"/>
              <a:ext cx="5357751" cy="2072696"/>
              <a:chOff x="0" y="0"/>
              <a:chExt cx="5357750" cy="2072694"/>
            </a:xfrm>
          </p:grpSpPr>
          <p:sp>
            <p:nvSpPr>
              <p:cNvPr id="221" name="Rounded Rectangle"/>
              <p:cNvSpPr/>
              <p:nvPr/>
            </p:nvSpPr>
            <p:spPr>
              <a:xfrm>
                <a:off x="0" y="0"/>
                <a:ext cx="5357751" cy="2072695"/>
              </a:xfrm>
              <a:prstGeom prst="roundRect">
                <a:avLst>
                  <a:gd name="adj" fmla="val 16081"/>
                </a:avLst>
              </a:prstGeom>
              <a:solidFill>
                <a:srgbClr val="FFFFFF"/>
              </a:solidFill>
              <a:ln w="50800" cap="flat">
                <a:solidFill>
                  <a:srgbClr val="E11F61"/>
                </a:solidFill>
                <a:prstDash val="solid"/>
                <a:miter lim="400000"/>
              </a:ln>
              <a:effectLst/>
            </p:spPr>
            <p:txBody>
              <a:bodyPr wrap="square" lIns="71435" tIns="71435" rIns="71435" bIns="71435" numCol="1" anchor="ctr">
                <a:noAutofit/>
              </a:bodyPr>
              <a:lstStyle/>
              <a:p>
                <a:pPr algn="ctr">
                  <a:defRPr>
                    <a:solidFill>
                      <a:srgbClr val="000000"/>
                    </a:solidFill>
                    <a:latin typeface="+mn-lt"/>
                    <a:ea typeface="+mn-ea"/>
                    <a:cs typeface="+mn-cs"/>
                    <a:sym typeface="Helvetica"/>
                  </a:defRPr>
                </a:pPr>
              </a:p>
            </p:txBody>
          </p:sp>
          <p:sp>
            <p:nvSpPr>
              <p:cNvPr id="222" name="Data Modeling…"/>
              <p:cNvSpPr txBox="1"/>
              <p:nvPr/>
            </p:nvSpPr>
            <p:spPr>
              <a:xfrm>
                <a:off x="97622" y="260061"/>
                <a:ext cx="5162506" cy="155257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1435" tIns="71435" rIns="71435" bIns="71435" numCol="1" anchor="ctr">
                <a:spAutoFit/>
              </a:bodyPr>
              <a:lstStyle/>
              <a:p>
                <a:pPr algn="ctr">
                  <a:defRPr>
                    <a:solidFill>
                      <a:srgbClr val="000000"/>
                    </a:solidFill>
                    <a:latin typeface="+mn-lt"/>
                    <a:ea typeface="+mn-ea"/>
                    <a:cs typeface="+mn-cs"/>
                    <a:sym typeface="Helvetica"/>
                  </a:defRPr>
                </a:pPr>
                <a:r>
                  <a:t>Data Modeling</a:t>
                </a:r>
              </a:p>
              <a:p>
                <a:pPr algn="ctr">
                  <a:defRPr>
                    <a:solidFill>
                      <a:srgbClr val="000000"/>
                    </a:solidFill>
                    <a:latin typeface="+mn-lt"/>
                    <a:ea typeface="+mn-ea"/>
                    <a:cs typeface="+mn-cs"/>
                    <a:sym typeface="Helvetica"/>
                  </a:defRPr>
                </a:pPr>
                <a:r>
                  <a:t>(NMF, LDA)</a:t>
                </a:r>
              </a:p>
            </p:txBody>
          </p:sp>
        </p:grpSp>
        <p:sp>
          <p:nvSpPr>
            <p:cNvPr id="224" name="Line"/>
            <p:cNvSpPr/>
            <p:nvPr/>
          </p:nvSpPr>
          <p:spPr>
            <a:xfrm>
              <a:off x="5430999" y="1161183"/>
              <a:ext cx="552996" cy="2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225" name="Line"/>
            <p:cNvSpPr/>
            <p:nvPr/>
          </p:nvSpPr>
          <p:spPr>
            <a:xfrm>
              <a:off x="11418358" y="1036346"/>
              <a:ext cx="552996" cy="2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226" name="Line"/>
            <p:cNvSpPr/>
            <p:nvPr/>
          </p:nvSpPr>
          <p:spPr>
            <a:xfrm>
              <a:off x="17245353" y="1036346"/>
              <a:ext cx="552996" cy="2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</p:grpSp>
      <p:pic>
        <p:nvPicPr>
          <p:cNvPr id="22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27200" y="7358343"/>
            <a:ext cx="4793411" cy="3195609"/>
          </a:xfrm>
          <a:prstGeom prst="rect">
            <a:avLst/>
          </a:prstGeom>
          <a:ln w="12700">
            <a:miter lim="400000"/>
          </a:ln>
        </p:spPr>
      </p:pic>
      <p:sp>
        <p:nvSpPr>
          <p:cNvPr id="229" name="75,000+ reviews"/>
          <p:cNvSpPr txBox="1"/>
          <p:nvPr/>
        </p:nvSpPr>
        <p:spPr>
          <a:xfrm>
            <a:off x="2010019" y="11218861"/>
            <a:ext cx="3890822" cy="7270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5" tIns="71435" rIns="71435" bIns="71435" anchor="ctr">
            <a:spAutoFit/>
          </a:bodyPr>
          <a:lstStyle>
            <a:lvl1pPr>
              <a:defRPr b="1"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75,000+ reviews</a:t>
            </a:r>
          </a:p>
        </p:txBody>
      </p:sp>
      <p:pic>
        <p:nvPicPr>
          <p:cNvPr id="230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915911" y="7358343"/>
            <a:ext cx="5041222" cy="3354850"/>
          </a:xfrm>
          <a:prstGeom prst="rect">
            <a:avLst/>
          </a:prstGeom>
          <a:ln w="12700">
            <a:miter lim="400000"/>
          </a:ln>
        </p:spPr>
      </p:pic>
      <p:pic>
        <p:nvPicPr>
          <p:cNvPr id="231" name="Image" descr="Image"/>
          <p:cNvPicPr>
            <a:picLocks noChangeAspect="1"/>
          </p:cNvPicPr>
          <p:nvPr/>
        </p:nvPicPr>
        <p:blipFill>
          <a:blip r:embed="rId4">
            <a:extLst/>
          </a:blip>
          <a:srcRect l="0" t="76" r="0" b="46666"/>
          <a:stretch>
            <a:fillRect/>
          </a:stretch>
        </p:blipFill>
        <p:spPr>
          <a:xfrm>
            <a:off x="12812703" y="7411331"/>
            <a:ext cx="4933479" cy="3503195"/>
          </a:xfrm>
          <a:prstGeom prst="rect">
            <a:avLst/>
          </a:prstGeom>
          <a:ln w="12700">
            <a:miter lim="400000"/>
          </a:ln>
        </p:spPr>
      </p:pic>
      <p:pic>
        <p:nvPicPr>
          <p:cNvPr id="232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8347897" y="7262986"/>
            <a:ext cx="5699862" cy="379990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CHALLENGES for any industry: Customer FEEDBACK"/>
          <p:cNvSpPr txBox="1"/>
          <p:nvPr/>
        </p:nvSpPr>
        <p:spPr>
          <a:xfrm>
            <a:off x="1434473" y="564476"/>
            <a:ext cx="19571818" cy="1158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5" tIns="71435" rIns="71435" bIns="71435">
            <a:spAutoFit/>
          </a:bodyPr>
          <a:lstStyle/>
          <a:p>
            <a:pPr defTabSz="764022">
              <a:spcBef>
                <a:spcPts val="2900"/>
              </a:spcBef>
              <a:defRPr cap="all" spc="0" sz="8000">
                <a:solidFill>
                  <a:srgbClr val="030303"/>
                </a:solidFill>
                <a:latin typeface="DIN Condensed"/>
                <a:ea typeface="DIN Condensed"/>
                <a:cs typeface="DIN Condensed"/>
                <a:sym typeface="DIN Condensed"/>
              </a:defRPr>
            </a:pPr>
            <a:r>
              <a:t>CUSTOMER TALK: </a:t>
            </a:r>
            <a:r>
              <a:rPr>
                <a:solidFill>
                  <a:srgbClr val="C32250"/>
                </a:solidFill>
              </a:rPr>
              <a:t>the “revEAL”</a:t>
            </a:r>
          </a:p>
        </p:txBody>
      </p:sp>
      <p:grpSp>
        <p:nvGrpSpPr>
          <p:cNvPr id="237" name="Business Class Services"/>
          <p:cNvGrpSpPr/>
          <p:nvPr/>
        </p:nvGrpSpPr>
        <p:grpSpPr>
          <a:xfrm>
            <a:off x="15773808" y="6684963"/>
            <a:ext cx="6816337" cy="1311276"/>
            <a:chOff x="-1" y="0"/>
            <a:chExt cx="6816336" cy="1311275"/>
          </a:xfrm>
        </p:grpSpPr>
        <p:sp>
          <p:nvSpPr>
            <p:cNvPr id="235" name="Business Class Services"/>
            <p:cNvSpPr txBox="1"/>
            <p:nvPr/>
          </p:nvSpPr>
          <p:spPr>
            <a:xfrm>
              <a:off x="215900" y="152401"/>
              <a:ext cx="6384536" cy="7270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5" tIns="71435" rIns="71435" bIns="71435" numCol="1" anchor="ctr">
              <a:spAutoFit/>
            </a:bodyPr>
            <a:lstStyle>
              <a:lvl1pPr>
                <a:defRPr b="1">
                  <a:solidFill>
                    <a:srgbClr val="9E1550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pPr/>
              <a:r>
                <a:t>Business Class Services</a:t>
              </a:r>
            </a:p>
          </p:txBody>
        </p:sp>
        <p:pic>
          <p:nvPicPr>
            <p:cNvPr id="236" name="Business Class Services" descr="Business Class Services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-2" y="0"/>
              <a:ext cx="6816338" cy="13112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240" name="Inflight Services"/>
          <p:cNvGrpSpPr/>
          <p:nvPr/>
        </p:nvGrpSpPr>
        <p:grpSpPr>
          <a:xfrm>
            <a:off x="8371013" y="6684963"/>
            <a:ext cx="6816338" cy="1311276"/>
            <a:chOff x="-1" y="0"/>
            <a:chExt cx="6816336" cy="1311275"/>
          </a:xfrm>
        </p:grpSpPr>
        <p:sp>
          <p:nvSpPr>
            <p:cNvPr id="238" name="Inflight Services"/>
            <p:cNvSpPr txBox="1"/>
            <p:nvPr/>
          </p:nvSpPr>
          <p:spPr>
            <a:xfrm>
              <a:off x="215900" y="152401"/>
              <a:ext cx="6384536" cy="7270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5" tIns="71435" rIns="71435" bIns="71435" numCol="1" anchor="ctr">
              <a:spAutoFit/>
            </a:bodyPr>
            <a:lstStyle>
              <a:lvl1pPr>
                <a:defRPr b="1">
                  <a:solidFill>
                    <a:srgbClr val="9E1550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pPr/>
              <a:r>
                <a:t>Inflight Services</a:t>
              </a:r>
            </a:p>
          </p:txBody>
        </p:sp>
        <p:pic>
          <p:nvPicPr>
            <p:cNvPr id="239" name="Inflight Services" descr="Inflight Services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-2" y="0"/>
              <a:ext cx="6816338" cy="13112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243" name="Delays/Late Arrivals"/>
          <p:cNvGrpSpPr/>
          <p:nvPr/>
        </p:nvGrpSpPr>
        <p:grpSpPr>
          <a:xfrm>
            <a:off x="757432" y="6684961"/>
            <a:ext cx="6816337" cy="1311277"/>
            <a:chOff x="0" y="0"/>
            <a:chExt cx="6816336" cy="1311275"/>
          </a:xfrm>
        </p:grpSpPr>
        <p:sp>
          <p:nvSpPr>
            <p:cNvPr id="241" name="Delays/Late Arrivals"/>
            <p:cNvSpPr txBox="1"/>
            <p:nvPr/>
          </p:nvSpPr>
          <p:spPr>
            <a:xfrm>
              <a:off x="215899" y="165103"/>
              <a:ext cx="6384538" cy="7270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5" tIns="71435" rIns="71435" bIns="71435" numCol="1" anchor="b">
              <a:spAutoFit/>
            </a:bodyPr>
            <a:lstStyle>
              <a:lvl1pPr>
                <a:defRPr b="1">
                  <a:solidFill>
                    <a:srgbClr val="9E1550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pPr/>
              <a:r>
                <a:t>Delays/Late Arrivals</a:t>
              </a:r>
            </a:p>
          </p:txBody>
        </p:sp>
        <p:pic>
          <p:nvPicPr>
            <p:cNvPr id="242" name="Delays/Late Arrivals" descr="Delays/Late Arrivals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-1" y="0"/>
              <a:ext cx="6816337" cy="13112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246" name="Check-in/Baggage services"/>
          <p:cNvGrpSpPr/>
          <p:nvPr/>
        </p:nvGrpSpPr>
        <p:grpSpPr>
          <a:xfrm>
            <a:off x="12827409" y="12322846"/>
            <a:ext cx="7373945" cy="1311276"/>
            <a:chOff x="0" y="0"/>
            <a:chExt cx="7373943" cy="1311275"/>
          </a:xfrm>
        </p:grpSpPr>
        <p:sp>
          <p:nvSpPr>
            <p:cNvPr id="244" name="Check-in/Baggage services"/>
            <p:cNvSpPr txBox="1"/>
            <p:nvPr/>
          </p:nvSpPr>
          <p:spPr>
            <a:xfrm>
              <a:off x="215900" y="152401"/>
              <a:ext cx="6942144" cy="7270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5" tIns="71435" rIns="71435" bIns="71435" numCol="1" anchor="ctr">
              <a:spAutoFit/>
            </a:bodyPr>
            <a:lstStyle>
              <a:lvl1pPr>
                <a:defRPr b="1">
                  <a:solidFill>
                    <a:srgbClr val="9E1550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pPr/>
              <a:r>
                <a:t>Check-in/Baggage services</a:t>
              </a:r>
            </a:p>
          </p:txBody>
        </p:sp>
        <p:pic>
          <p:nvPicPr>
            <p:cNvPr id="245" name="Check-in/Baggage services" descr="Check-in/Baggage services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7373944" cy="13112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249" name="Inflight Seating"/>
          <p:cNvGrpSpPr/>
          <p:nvPr/>
        </p:nvGrpSpPr>
        <p:grpSpPr>
          <a:xfrm>
            <a:off x="3245818" y="12322846"/>
            <a:ext cx="6816337" cy="1311276"/>
            <a:chOff x="0" y="0"/>
            <a:chExt cx="6816336" cy="1311275"/>
          </a:xfrm>
        </p:grpSpPr>
        <p:sp>
          <p:nvSpPr>
            <p:cNvPr id="247" name="Inflight Seating"/>
            <p:cNvSpPr txBox="1"/>
            <p:nvPr/>
          </p:nvSpPr>
          <p:spPr>
            <a:xfrm>
              <a:off x="215899" y="152401"/>
              <a:ext cx="6384538" cy="7270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5" tIns="71435" rIns="71435" bIns="71435" numCol="1" anchor="ctr">
              <a:spAutoFit/>
            </a:bodyPr>
            <a:lstStyle>
              <a:lvl1pPr>
                <a:defRPr b="1">
                  <a:solidFill>
                    <a:srgbClr val="9E1550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pPr/>
              <a:r>
                <a:t>Inflight Seating</a:t>
              </a:r>
            </a:p>
          </p:txBody>
        </p:sp>
        <p:pic>
          <p:nvPicPr>
            <p:cNvPr id="248" name="Inflight Seating" descr="Inflight Seati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-1" y="0"/>
              <a:ext cx="6816337" cy="13112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50" name="Chair"/>
          <p:cNvSpPr/>
          <p:nvPr/>
        </p:nvSpPr>
        <p:spPr>
          <a:xfrm>
            <a:off x="5217336" y="9377665"/>
            <a:ext cx="2100464" cy="25813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76" fill="norm" stroke="1" extrusionOk="0">
                <a:moveTo>
                  <a:pt x="19748" y="4"/>
                </a:moveTo>
                <a:cubicBezTo>
                  <a:pt x="19500" y="-24"/>
                  <a:pt x="19269" y="114"/>
                  <a:pt x="19228" y="314"/>
                </a:cubicBezTo>
                <a:lnTo>
                  <a:pt x="17274" y="9416"/>
                </a:lnTo>
                <a:cubicBezTo>
                  <a:pt x="17210" y="9716"/>
                  <a:pt x="17210" y="10022"/>
                  <a:pt x="17276" y="10322"/>
                </a:cubicBezTo>
                <a:lnTo>
                  <a:pt x="17770" y="12235"/>
                </a:lnTo>
                <a:lnTo>
                  <a:pt x="3899" y="11478"/>
                </a:lnTo>
                <a:cubicBezTo>
                  <a:pt x="3299" y="11449"/>
                  <a:pt x="2762" y="11778"/>
                  <a:pt x="2634" y="12255"/>
                </a:cubicBezTo>
                <a:lnTo>
                  <a:pt x="0" y="21576"/>
                </a:lnTo>
                <a:lnTo>
                  <a:pt x="1501" y="21576"/>
                </a:lnTo>
                <a:lnTo>
                  <a:pt x="3905" y="14728"/>
                </a:lnTo>
                <a:cubicBezTo>
                  <a:pt x="4178" y="14062"/>
                  <a:pt x="4985" y="13638"/>
                  <a:pt x="5896" y="13683"/>
                </a:cubicBezTo>
                <a:lnTo>
                  <a:pt x="16629" y="14207"/>
                </a:lnTo>
                <a:cubicBezTo>
                  <a:pt x="17536" y="14251"/>
                  <a:pt x="18294" y="14753"/>
                  <a:pt x="18500" y="15444"/>
                </a:cubicBezTo>
                <a:lnTo>
                  <a:pt x="20287" y="21576"/>
                </a:lnTo>
                <a:lnTo>
                  <a:pt x="21600" y="21576"/>
                </a:lnTo>
                <a:lnTo>
                  <a:pt x="21165" y="19445"/>
                </a:lnTo>
                <a:lnTo>
                  <a:pt x="19771" y="12634"/>
                </a:lnTo>
                <a:lnTo>
                  <a:pt x="19711" y="12341"/>
                </a:lnTo>
                <a:lnTo>
                  <a:pt x="19265" y="10168"/>
                </a:lnTo>
                <a:cubicBezTo>
                  <a:pt x="19222" y="9958"/>
                  <a:pt x="19223" y="9743"/>
                  <a:pt x="19267" y="9533"/>
                </a:cubicBezTo>
                <a:lnTo>
                  <a:pt x="21144" y="522"/>
                </a:lnTo>
                <a:cubicBezTo>
                  <a:pt x="21187" y="313"/>
                  <a:pt x="21010" y="116"/>
                  <a:pt x="20752" y="87"/>
                </a:cubicBezTo>
                <a:lnTo>
                  <a:pt x="19748" y="4"/>
                </a:lnTo>
                <a:close/>
              </a:path>
            </a:pathLst>
          </a:cu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71435" tIns="71435" rIns="71435" bIns="71435" anchor="ctr"/>
          <a:lstStyle/>
          <a:p>
            <a:pPr>
              <a:defRPr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251" name="Setting"/>
          <p:cNvSpPr/>
          <p:nvPr/>
        </p:nvSpPr>
        <p:spPr>
          <a:xfrm>
            <a:off x="8803068" y="4006206"/>
            <a:ext cx="2777512" cy="18253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96" fill="norm" stroke="1" extrusionOk="0">
                <a:moveTo>
                  <a:pt x="18325" y="0"/>
                </a:moveTo>
                <a:cubicBezTo>
                  <a:pt x="18228" y="-4"/>
                  <a:pt x="18110" y="120"/>
                  <a:pt x="18021" y="383"/>
                </a:cubicBezTo>
                <a:cubicBezTo>
                  <a:pt x="17924" y="678"/>
                  <a:pt x="17108" y="2601"/>
                  <a:pt x="17076" y="8927"/>
                </a:cubicBezTo>
                <a:cubicBezTo>
                  <a:pt x="17076" y="9189"/>
                  <a:pt x="17141" y="9436"/>
                  <a:pt x="17265" y="9625"/>
                </a:cubicBezTo>
                <a:lnTo>
                  <a:pt x="17530" y="10028"/>
                </a:lnTo>
                <a:cubicBezTo>
                  <a:pt x="17730" y="10332"/>
                  <a:pt x="17837" y="10743"/>
                  <a:pt x="17832" y="11170"/>
                </a:cubicBezTo>
                <a:lnTo>
                  <a:pt x="17680" y="20633"/>
                </a:lnTo>
                <a:cubicBezTo>
                  <a:pt x="17675" y="20896"/>
                  <a:pt x="17816" y="21111"/>
                  <a:pt x="17989" y="21111"/>
                </a:cubicBezTo>
                <a:lnTo>
                  <a:pt x="18350" y="21111"/>
                </a:lnTo>
                <a:lnTo>
                  <a:pt x="18350" y="21093"/>
                </a:lnTo>
                <a:cubicBezTo>
                  <a:pt x="18523" y="21093"/>
                  <a:pt x="18657" y="20880"/>
                  <a:pt x="18657" y="20626"/>
                </a:cubicBezTo>
                <a:cubicBezTo>
                  <a:pt x="18635" y="17323"/>
                  <a:pt x="18495" y="834"/>
                  <a:pt x="18495" y="383"/>
                </a:cubicBezTo>
                <a:cubicBezTo>
                  <a:pt x="18495" y="136"/>
                  <a:pt x="18421" y="4"/>
                  <a:pt x="18325" y="0"/>
                </a:cubicBezTo>
                <a:close/>
                <a:moveTo>
                  <a:pt x="9391" y="72"/>
                </a:moveTo>
                <a:cubicBezTo>
                  <a:pt x="5481" y="72"/>
                  <a:pt x="2317" y="4894"/>
                  <a:pt x="2317" y="10834"/>
                </a:cubicBezTo>
                <a:cubicBezTo>
                  <a:pt x="2317" y="16774"/>
                  <a:pt x="5487" y="21596"/>
                  <a:pt x="9391" y="21596"/>
                </a:cubicBezTo>
                <a:cubicBezTo>
                  <a:pt x="13301" y="21596"/>
                  <a:pt x="16465" y="16774"/>
                  <a:pt x="16465" y="10834"/>
                </a:cubicBezTo>
                <a:cubicBezTo>
                  <a:pt x="16465" y="4894"/>
                  <a:pt x="13301" y="72"/>
                  <a:pt x="9391" y="72"/>
                </a:cubicBezTo>
                <a:close/>
                <a:moveTo>
                  <a:pt x="763" y="1566"/>
                </a:moveTo>
                <a:cubicBezTo>
                  <a:pt x="730" y="1566"/>
                  <a:pt x="709" y="1599"/>
                  <a:pt x="709" y="1648"/>
                </a:cubicBezTo>
                <a:lnTo>
                  <a:pt x="633" y="5173"/>
                </a:lnTo>
                <a:cubicBezTo>
                  <a:pt x="633" y="5222"/>
                  <a:pt x="606" y="5255"/>
                  <a:pt x="579" y="5255"/>
                </a:cubicBezTo>
                <a:lnTo>
                  <a:pt x="476" y="5255"/>
                </a:lnTo>
                <a:cubicBezTo>
                  <a:pt x="443" y="5255"/>
                  <a:pt x="422" y="5214"/>
                  <a:pt x="422" y="5173"/>
                </a:cubicBezTo>
                <a:lnTo>
                  <a:pt x="449" y="1656"/>
                </a:lnTo>
                <a:cubicBezTo>
                  <a:pt x="449" y="1607"/>
                  <a:pt x="422" y="1574"/>
                  <a:pt x="395" y="1574"/>
                </a:cubicBezTo>
                <a:lnTo>
                  <a:pt x="304" y="1574"/>
                </a:lnTo>
                <a:cubicBezTo>
                  <a:pt x="277" y="1574"/>
                  <a:pt x="250" y="1607"/>
                  <a:pt x="250" y="1648"/>
                </a:cubicBezTo>
                <a:lnTo>
                  <a:pt x="0" y="6791"/>
                </a:lnTo>
                <a:cubicBezTo>
                  <a:pt x="0" y="7053"/>
                  <a:pt x="65" y="7308"/>
                  <a:pt x="189" y="7489"/>
                </a:cubicBezTo>
                <a:lnTo>
                  <a:pt x="454" y="7892"/>
                </a:lnTo>
                <a:cubicBezTo>
                  <a:pt x="654" y="8196"/>
                  <a:pt x="761" y="8607"/>
                  <a:pt x="756" y="9034"/>
                </a:cubicBezTo>
                <a:lnTo>
                  <a:pt x="574" y="20610"/>
                </a:lnTo>
                <a:cubicBezTo>
                  <a:pt x="568" y="20873"/>
                  <a:pt x="720" y="21085"/>
                  <a:pt x="898" y="21085"/>
                </a:cubicBezTo>
                <a:lnTo>
                  <a:pt x="1168" y="21085"/>
                </a:lnTo>
                <a:cubicBezTo>
                  <a:pt x="1351" y="21085"/>
                  <a:pt x="1497" y="20873"/>
                  <a:pt x="1492" y="20610"/>
                </a:cubicBezTo>
                <a:lnTo>
                  <a:pt x="1318" y="9042"/>
                </a:lnTo>
                <a:cubicBezTo>
                  <a:pt x="1313" y="8615"/>
                  <a:pt x="1420" y="8195"/>
                  <a:pt x="1620" y="7900"/>
                </a:cubicBezTo>
                <a:lnTo>
                  <a:pt x="1885" y="7497"/>
                </a:lnTo>
                <a:cubicBezTo>
                  <a:pt x="2009" y="7308"/>
                  <a:pt x="2074" y="7061"/>
                  <a:pt x="2074" y="6798"/>
                </a:cubicBezTo>
                <a:lnTo>
                  <a:pt x="1826" y="1648"/>
                </a:lnTo>
                <a:cubicBezTo>
                  <a:pt x="1826" y="1607"/>
                  <a:pt x="1799" y="1574"/>
                  <a:pt x="1772" y="1574"/>
                </a:cubicBezTo>
                <a:lnTo>
                  <a:pt x="1681" y="1574"/>
                </a:lnTo>
                <a:cubicBezTo>
                  <a:pt x="1648" y="1574"/>
                  <a:pt x="1627" y="1615"/>
                  <a:pt x="1627" y="1656"/>
                </a:cubicBezTo>
                <a:lnTo>
                  <a:pt x="1654" y="5173"/>
                </a:lnTo>
                <a:cubicBezTo>
                  <a:pt x="1654" y="5222"/>
                  <a:pt x="1627" y="5255"/>
                  <a:pt x="1600" y="5255"/>
                </a:cubicBezTo>
                <a:lnTo>
                  <a:pt x="1502" y="5255"/>
                </a:lnTo>
                <a:cubicBezTo>
                  <a:pt x="1469" y="5255"/>
                  <a:pt x="1448" y="5222"/>
                  <a:pt x="1448" y="5173"/>
                </a:cubicBezTo>
                <a:lnTo>
                  <a:pt x="1372" y="1648"/>
                </a:lnTo>
                <a:cubicBezTo>
                  <a:pt x="1372" y="1599"/>
                  <a:pt x="1345" y="1566"/>
                  <a:pt x="1318" y="1566"/>
                </a:cubicBezTo>
                <a:lnTo>
                  <a:pt x="1232" y="1566"/>
                </a:lnTo>
                <a:cubicBezTo>
                  <a:pt x="1199" y="1566"/>
                  <a:pt x="1178" y="1599"/>
                  <a:pt x="1178" y="1648"/>
                </a:cubicBezTo>
                <a:lnTo>
                  <a:pt x="1141" y="5173"/>
                </a:lnTo>
                <a:cubicBezTo>
                  <a:pt x="1141" y="5222"/>
                  <a:pt x="1114" y="5255"/>
                  <a:pt x="1087" y="5255"/>
                </a:cubicBezTo>
                <a:lnTo>
                  <a:pt x="989" y="5255"/>
                </a:lnTo>
                <a:cubicBezTo>
                  <a:pt x="956" y="5255"/>
                  <a:pt x="935" y="5222"/>
                  <a:pt x="935" y="5173"/>
                </a:cubicBezTo>
                <a:lnTo>
                  <a:pt x="898" y="1648"/>
                </a:lnTo>
                <a:cubicBezTo>
                  <a:pt x="898" y="1599"/>
                  <a:pt x="871" y="1566"/>
                  <a:pt x="844" y="1566"/>
                </a:cubicBezTo>
                <a:lnTo>
                  <a:pt x="763" y="1566"/>
                </a:lnTo>
                <a:close/>
                <a:moveTo>
                  <a:pt x="9391" y="2806"/>
                </a:moveTo>
                <a:cubicBezTo>
                  <a:pt x="12307" y="2806"/>
                  <a:pt x="14668" y="6406"/>
                  <a:pt x="14668" y="10834"/>
                </a:cubicBezTo>
                <a:cubicBezTo>
                  <a:pt x="14668" y="15262"/>
                  <a:pt x="12307" y="18859"/>
                  <a:pt x="9391" y="18859"/>
                </a:cubicBezTo>
                <a:cubicBezTo>
                  <a:pt x="6475" y="18859"/>
                  <a:pt x="4116" y="15262"/>
                  <a:pt x="4116" y="10834"/>
                </a:cubicBezTo>
                <a:cubicBezTo>
                  <a:pt x="4116" y="6406"/>
                  <a:pt x="6480" y="2806"/>
                  <a:pt x="9391" y="2806"/>
                </a:cubicBezTo>
                <a:close/>
                <a:moveTo>
                  <a:pt x="9391" y="3291"/>
                </a:moveTo>
                <a:cubicBezTo>
                  <a:pt x="6653" y="3291"/>
                  <a:pt x="4435" y="6669"/>
                  <a:pt x="4435" y="10834"/>
                </a:cubicBezTo>
                <a:cubicBezTo>
                  <a:pt x="4435" y="14999"/>
                  <a:pt x="6653" y="18374"/>
                  <a:pt x="9391" y="18374"/>
                </a:cubicBezTo>
                <a:cubicBezTo>
                  <a:pt x="12129" y="18374"/>
                  <a:pt x="14349" y="14999"/>
                  <a:pt x="14349" y="10834"/>
                </a:cubicBezTo>
                <a:cubicBezTo>
                  <a:pt x="14349" y="6669"/>
                  <a:pt x="12129" y="3291"/>
                  <a:pt x="9391" y="3291"/>
                </a:cubicBezTo>
                <a:close/>
                <a:moveTo>
                  <a:pt x="20365" y="4483"/>
                </a:moveTo>
                <a:cubicBezTo>
                  <a:pt x="19641" y="4483"/>
                  <a:pt x="19128" y="5583"/>
                  <a:pt x="19128" y="6947"/>
                </a:cubicBezTo>
                <a:cubicBezTo>
                  <a:pt x="19128" y="7892"/>
                  <a:pt x="19338" y="9049"/>
                  <a:pt x="19754" y="9674"/>
                </a:cubicBezTo>
                <a:cubicBezTo>
                  <a:pt x="19975" y="10002"/>
                  <a:pt x="20061" y="10447"/>
                  <a:pt x="20056" y="10924"/>
                </a:cubicBezTo>
                <a:lnTo>
                  <a:pt x="19933" y="20626"/>
                </a:lnTo>
                <a:cubicBezTo>
                  <a:pt x="19927" y="20888"/>
                  <a:pt x="20067" y="21103"/>
                  <a:pt x="20240" y="21103"/>
                </a:cubicBezTo>
                <a:lnTo>
                  <a:pt x="20493" y="21103"/>
                </a:lnTo>
                <a:cubicBezTo>
                  <a:pt x="20666" y="21103"/>
                  <a:pt x="20802" y="20888"/>
                  <a:pt x="20802" y="20626"/>
                </a:cubicBezTo>
                <a:lnTo>
                  <a:pt x="20672" y="10916"/>
                </a:lnTo>
                <a:cubicBezTo>
                  <a:pt x="20666" y="10448"/>
                  <a:pt x="20753" y="9994"/>
                  <a:pt x="20974" y="9666"/>
                </a:cubicBezTo>
                <a:cubicBezTo>
                  <a:pt x="21390" y="9050"/>
                  <a:pt x="21600" y="7884"/>
                  <a:pt x="21600" y="6947"/>
                </a:cubicBezTo>
                <a:cubicBezTo>
                  <a:pt x="21600" y="5592"/>
                  <a:pt x="21088" y="4483"/>
                  <a:pt x="20365" y="4483"/>
                </a:cubicBezTo>
                <a:close/>
              </a:path>
            </a:pathLst>
          </a:cu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71435" tIns="71435" rIns="71435" bIns="71435" anchor="ctr"/>
          <a:lstStyle/>
          <a:p>
            <a:pPr>
              <a:defRPr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252" name="Clock"/>
          <p:cNvSpPr/>
          <p:nvPr/>
        </p:nvSpPr>
        <p:spPr>
          <a:xfrm>
            <a:off x="2215256" y="3308846"/>
            <a:ext cx="1270002" cy="12700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cubicBezTo>
                  <a:pt x="4833" y="0"/>
                  <a:pt x="0" y="4833"/>
                  <a:pt x="0" y="10800"/>
                </a:cubicBezTo>
                <a:cubicBezTo>
                  <a:pt x="0" y="16767"/>
                  <a:pt x="4833" y="21600"/>
                  <a:pt x="10800" y="21600"/>
                </a:cubicBezTo>
                <a:cubicBezTo>
                  <a:pt x="16767" y="21600"/>
                  <a:pt x="21600" y="16767"/>
                  <a:pt x="21600" y="10800"/>
                </a:cubicBezTo>
                <a:cubicBezTo>
                  <a:pt x="21600" y="4833"/>
                  <a:pt x="16762" y="0"/>
                  <a:pt x="10800" y="0"/>
                </a:cubicBezTo>
                <a:close/>
                <a:moveTo>
                  <a:pt x="10714" y="1340"/>
                </a:moveTo>
                <a:lnTo>
                  <a:pt x="10886" y="1340"/>
                </a:lnTo>
                <a:cubicBezTo>
                  <a:pt x="10994" y="1340"/>
                  <a:pt x="11080" y="1426"/>
                  <a:pt x="11080" y="1534"/>
                </a:cubicBezTo>
                <a:lnTo>
                  <a:pt x="11080" y="3100"/>
                </a:lnTo>
                <a:cubicBezTo>
                  <a:pt x="11080" y="3208"/>
                  <a:pt x="10994" y="3294"/>
                  <a:pt x="10886" y="3294"/>
                </a:cubicBezTo>
                <a:lnTo>
                  <a:pt x="10714" y="3294"/>
                </a:lnTo>
                <a:cubicBezTo>
                  <a:pt x="10606" y="3294"/>
                  <a:pt x="10520" y="3208"/>
                  <a:pt x="10520" y="3100"/>
                </a:cubicBezTo>
                <a:lnTo>
                  <a:pt x="10520" y="1534"/>
                </a:lnTo>
                <a:cubicBezTo>
                  <a:pt x="10520" y="1426"/>
                  <a:pt x="10606" y="1340"/>
                  <a:pt x="10714" y="1340"/>
                </a:cubicBezTo>
                <a:close/>
                <a:moveTo>
                  <a:pt x="6218" y="2541"/>
                </a:moveTo>
                <a:cubicBezTo>
                  <a:pt x="6293" y="2532"/>
                  <a:pt x="6369" y="2567"/>
                  <a:pt x="6409" y="2636"/>
                </a:cubicBezTo>
                <a:lnTo>
                  <a:pt x="7192" y="3991"/>
                </a:lnTo>
                <a:cubicBezTo>
                  <a:pt x="7246" y="4083"/>
                  <a:pt x="7215" y="4202"/>
                  <a:pt x="7123" y="4256"/>
                </a:cubicBezTo>
                <a:lnTo>
                  <a:pt x="6971" y="4342"/>
                </a:lnTo>
                <a:cubicBezTo>
                  <a:pt x="6879" y="4396"/>
                  <a:pt x="6760" y="4363"/>
                  <a:pt x="6706" y="4271"/>
                </a:cubicBezTo>
                <a:lnTo>
                  <a:pt x="5923" y="2916"/>
                </a:lnTo>
                <a:cubicBezTo>
                  <a:pt x="5869" y="2824"/>
                  <a:pt x="5902" y="2700"/>
                  <a:pt x="5994" y="2651"/>
                </a:cubicBezTo>
                <a:lnTo>
                  <a:pt x="6146" y="2565"/>
                </a:lnTo>
                <a:cubicBezTo>
                  <a:pt x="6169" y="2552"/>
                  <a:pt x="6194" y="2544"/>
                  <a:pt x="6218" y="2541"/>
                </a:cubicBezTo>
                <a:close/>
                <a:moveTo>
                  <a:pt x="15382" y="2541"/>
                </a:moveTo>
                <a:cubicBezTo>
                  <a:pt x="15406" y="2544"/>
                  <a:pt x="15431" y="2552"/>
                  <a:pt x="15454" y="2565"/>
                </a:cubicBezTo>
                <a:lnTo>
                  <a:pt x="15606" y="2651"/>
                </a:lnTo>
                <a:cubicBezTo>
                  <a:pt x="15698" y="2705"/>
                  <a:pt x="15731" y="2824"/>
                  <a:pt x="15677" y="2916"/>
                </a:cubicBezTo>
                <a:lnTo>
                  <a:pt x="14894" y="4271"/>
                </a:lnTo>
                <a:cubicBezTo>
                  <a:pt x="14840" y="4363"/>
                  <a:pt x="14721" y="4396"/>
                  <a:pt x="14629" y="4342"/>
                </a:cubicBezTo>
                <a:lnTo>
                  <a:pt x="14477" y="4256"/>
                </a:lnTo>
                <a:cubicBezTo>
                  <a:pt x="14385" y="4202"/>
                  <a:pt x="14354" y="4083"/>
                  <a:pt x="14408" y="3991"/>
                </a:cubicBezTo>
                <a:lnTo>
                  <a:pt x="15191" y="2636"/>
                </a:lnTo>
                <a:cubicBezTo>
                  <a:pt x="15231" y="2567"/>
                  <a:pt x="15307" y="2532"/>
                  <a:pt x="15382" y="2541"/>
                </a:cubicBezTo>
                <a:close/>
                <a:moveTo>
                  <a:pt x="16951" y="4904"/>
                </a:moveTo>
                <a:lnTo>
                  <a:pt x="17280" y="5282"/>
                </a:lnTo>
                <a:lnTo>
                  <a:pt x="11762" y="10660"/>
                </a:lnTo>
                <a:lnTo>
                  <a:pt x="12221" y="10903"/>
                </a:lnTo>
                <a:lnTo>
                  <a:pt x="11600" y="11978"/>
                </a:lnTo>
                <a:lnTo>
                  <a:pt x="10876" y="11524"/>
                </a:lnTo>
                <a:lnTo>
                  <a:pt x="10265" y="12118"/>
                </a:lnTo>
                <a:lnTo>
                  <a:pt x="9433" y="11205"/>
                </a:lnTo>
                <a:lnTo>
                  <a:pt x="9833" y="10871"/>
                </a:lnTo>
                <a:lnTo>
                  <a:pt x="6161" y="8576"/>
                </a:lnTo>
                <a:lnTo>
                  <a:pt x="6556" y="7896"/>
                </a:lnTo>
                <a:lnTo>
                  <a:pt x="10736" y="10115"/>
                </a:lnTo>
                <a:lnTo>
                  <a:pt x="16951" y="4904"/>
                </a:lnTo>
                <a:close/>
                <a:moveTo>
                  <a:pt x="2838" y="5900"/>
                </a:moveTo>
                <a:cubicBezTo>
                  <a:pt x="2863" y="5903"/>
                  <a:pt x="2888" y="5911"/>
                  <a:pt x="2911" y="5925"/>
                </a:cubicBezTo>
                <a:lnTo>
                  <a:pt x="4266" y="6708"/>
                </a:lnTo>
                <a:cubicBezTo>
                  <a:pt x="4358" y="6762"/>
                  <a:pt x="4391" y="6879"/>
                  <a:pt x="4337" y="6971"/>
                </a:cubicBezTo>
                <a:lnTo>
                  <a:pt x="4249" y="7123"/>
                </a:lnTo>
                <a:cubicBezTo>
                  <a:pt x="4195" y="7215"/>
                  <a:pt x="4078" y="7248"/>
                  <a:pt x="3986" y="7194"/>
                </a:cubicBezTo>
                <a:lnTo>
                  <a:pt x="2629" y="6411"/>
                </a:lnTo>
                <a:cubicBezTo>
                  <a:pt x="2537" y="6357"/>
                  <a:pt x="2506" y="6238"/>
                  <a:pt x="2560" y="6146"/>
                </a:cubicBezTo>
                <a:lnTo>
                  <a:pt x="2646" y="5994"/>
                </a:lnTo>
                <a:cubicBezTo>
                  <a:pt x="2686" y="5925"/>
                  <a:pt x="2764" y="5890"/>
                  <a:pt x="2838" y="5900"/>
                </a:cubicBezTo>
                <a:close/>
                <a:moveTo>
                  <a:pt x="18757" y="5900"/>
                </a:moveTo>
                <a:cubicBezTo>
                  <a:pt x="18831" y="5890"/>
                  <a:pt x="18908" y="5925"/>
                  <a:pt x="18949" y="5994"/>
                </a:cubicBezTo>
                <a:lnTo>
                  <a:pt x="19035" y="6146"/>
                </a:lnTo>
                <a:cubicBezTo>
                  <a:pt x="19089" y="6238"/>
                  <a:pt x="19056" y="6357"/>
                  <a:pt x="18964" y="6411"/>
                </a:cubicBezTo>
                <a:lnTo>
                  <a:pt x="17609" y="7194"/>
                </a:lnTo>
                <a:cubicBezTo>
                  <a:pt x="17517" y="7248"/>
                  <a:pt x="17398" y="7215"/>
                  <a:pt x="17344" y="7123"/>
                </a:cubicBezTo>
                <a:lnTo>
                  <a:pt x="17258" y="6971"/>
                </a:lnTo>
                <a:cubicBezTo>
                  <a:pt x="17204" y="6879"/>
                  <a:pt x="17237" y="6762"/>
                  <a:pt x="17329" y="6708"/>
                </a:cubicBezTo>
                <a:lnTo>
                  <a:pt x="18684" y="5925"/>
                </a:lnTo>
                <a:cubicBezTo>
                  <a:pt x="18707" y="5911"/>
                  <a:pt x="18732" y="5903"/>
                  <a:pt x="18757" y="5900"/>
                </a:cubicBezTo>
                <a:close/>
                <a:moveTo>
                  <a:pt x="10800" y="10439"/>
                </a:moveTo>
                <a:cubicBezTo>
                  <a:pt x="10707" y="10439"/>
                  <a:pt x="10614" y="10475"/>
                  <a:pt x="10544" y="10545"/>
                </a:cubicBezTo>
                <a:cubicBezTo>
                  <a:pt x="10402" y="10686"/>
                  <a:pt x="10402" y="10915"/>
                  <a:pt x="10544" y="11056"/>
                </a:cubicBezTo>
                <a:cubicBezTo>
                  <a:pt x="10685" y="11198"/>
                  <a:pt x="10915" y="11198"/>
                  <a:pt x="11056" y="11056"/>
                </a:cubicBezTo>
                <a:cubicBezTo>
                  <a:pt x="11198" y="10915"/>
                  <a:pt x="11198" y="10686"/>
                  <a:pt x="11056" y="10545"/>
                </a:cubicBezTo>
                <a:cubicBezTo>
                  <a:pt x="10986" y="10475"/>
                  <a:pt x="10893" y="10439"/>
                  <a:pt x="10800" y="10439"/>
                </a:cubicBezTo>
                <a:close/>
                <a:moveTo>
                  <a:pt x="1529" y="10520"/>
                </a:moveTo>
                <a:lnTo>
                  <a:pt x="3095" y="10520"/>
                </a:lnTo>
                <a:cubicBezTo>
                  <a:pt x="3203" y="10520"/>
                  <a:pt x="3289" y="10606"/>
                  <a:pt x="3289" y="10714"/>
                </a:cubicBezTo>
                <a:lnTo>
                  <a:pt x="3289" y="10886"/>
                </a:lnTo>
                <a:cubicBezTo>
                  <a:pt x="3289" y="10994"/>
                  <a:pt x="3203" y="11082"/>
                  <a:pt x="3095" y="11082"/>
                </a:cubicBezTo>
                <a:lnTo>
                  <a:pt x="1529" y="11082"/>
                </a:lnTo>
                <a:cubicBezTo>
                  <a:pt x="1426" y="11082"/>
                  <a:pt x="1333" y="10994"/>
                  <a:pt x="1333" y="10886"/>
                </a:cubicBezTo>
                <a:lnTo>
                  <a:pt x="1333" y="10714"/>
                </a:lnTo>
                <a:cubicBezTo>
                  <a:pt x="1333" y="10606"/>
                  <a:pt x="1421" y="10520"/>
                  <a:pt x="1529" y="10520"/>
                </a:cubicBezTo>
                <a:close/>
                <a:moveTo>
                  <a:pt x="18500" y="10520"/>
                </a:moveTo>
                <a:lnTo>
                  <a:pt x="20066" y="10520"/>
                </a:lnTo>
                <a:cubicBezTo>
                  <a:pt x="20174" y="10520"/>
                  <a:pt x="20260" y="10606"/>
                  <a:pt x="20260" y="10714"/>
                </a:cubicBezTo>
                <a:lnTo>
                  <a:pt x="20260" y="10886"/>
                </a:lnTo>
                <a:cubicBezTo>
                  <a:pt x="20260" y="10994"/>
                  <a:pt x="20174" y="11082"/>
                  <a:pt x="20066" y="11082"/>
                </a:cubicBezTo>
                <a:lnTo>
                  <a:pt x="18500" y="11082"/>
                </a:lnTo>
                <a:cubicBezTo>
                  <a:pt x="18392" y="11082"/>
                  <a:pt x="18306" y="10994"/>
                  <a:pt x="18306" y="10886"/>
                </a:cubicBezTo>
                <a:lnTo>
                  <a:pt x="18306" y="10714"/>
                </a:lnTo>
                <a:cubicBezTo>
                  <a:pt x="18306" y="10606"/>
                  <a:pt x="18392" y="10520"/>
                  <a:pt x="18500" y="10520"/>
                </a:cubicBezTo>
                <a:close/>
                <a:moveTo>
                  <a:pt x="4058" y="14383"/>
                </a:moveTo>
                <a:cubicBezTo>
                  <a:pt x="4133" y="14373"/>
                  <a:pt x="4209" y="14408"/>
                  <a:pt x="4249" y="14477"/>
                </a:cubicBezTo>
                <a:lnTo>
                  <a:pt x="4337" y="14629"/>
                </a:lnTo>
                <a:cubicBezTo>
                  <a:pt x="4391" y="14721"/>
                  <a:pt x="4358" y="14840"/>
                  <a:pt x="4266" y="14894"/>
                </a:cubicBezTo>
                <a:lnTo>
                  <a:pt x="2911" y="15677"/>
                </a:lnTo>
                <a:cubicBezTo>
                  <a:pt x="2819" y="15731"/>
                  <a:pt x="2700" y="15698"/>
                  <a:pt x="2646" y="15606"/>
                </a:cubicBezTo>
                <a:lnTo>
                  <a:pt x="2560" y="15456"/>
                </a:lnTo>
                <a:cubicBezTo>
                  <a:pt x="2506" y="15364"/>
                  <a:pt x="2537" y="15245"/>
                  <a:pt x="2629" y="15191"/>
                </a:cubicBezTo>
                <a:lnTo>
                  <a:pt x="3986" y="14408"/>
                </a:lnTo>
                <a:cubicBezTo>
                  <a:pt x="4009" y="14394"/>
                  <a:pt x="4034" y="14386"/>
                  <a:pt x="4058" y="14383"/>
                </a:cubicBezTo>
                <a:close/>
                <a:moveTo>
                  <a:pt x="17536" y="14383"/>
                </a:moveTo>
                <a:cubicBezTo>
                  <a:pt x="17561" y="14386"/>
                  <a:pt x="17586" y="14394"/>
                  <a:pt x="17609" y="14408"/>
                </a:cubicBezTo>
                <a:lnTo>
                  <a:pt x="18964" y="15191"/>
                </a:lnTo>
                <a:cubicBezTo>
                  <a:pt x="19056" y="15245"/>
                  <a:pt x="19089" y="15364"/>
                  <a:pt x="19035" y="15456"/>
                </a:cubicBezTo>
                <a:lnTo>
                  <a:pt x="18949" y="15606"/>
                </a:lnTo>
                <a:cubicBezTo>
                  <a:pt x="18895" y="15698"/>
                  <a:pt x="18776" y="15731"/>
                  <a:pt x="18684" y="15677"/>
                </a:cubicBezTo>
                <a:lnTo>
                  <a:pt x="17329" y="14894"/>
                </a:lnTo>
                <a:cubicBezTo>
                  <a:pt x="17237" y="14840"/>
                  <a:pt x="17204" y="14721"/>
                  <a:pt x="17258" y="14629"/>
                </a:cubicBezTo>
                <a:lnTo>
                  <a:pt x="17344" y="14477"/>
                </a:lnTo>
                <a:cubicBezTo>
                  <a:pt x="17385" y="14408"/>
                  <a:pt x="17462" y="14373"/>
                  <a:pt x="17536" y="14383"/>
                </a:cubicBezTo>
                <a:close/>
                <a:moveTo>
                  <a:pt x="6893" y="17240"/>
                </a:moveTo>
                <a:cubicBezTo>
                  <a:pt x="6918" y="17243"/>
                  <a:pt x="6943" y="17251"/>
                  <a:pt x="6966" y="17265"/>
                </a:cubicBezTo>
                <a:lnTo>
                  <a:pt x="7118" y="17351"/>
                </a:lnTo>
                <a:cubicBezTo>
                  <a:pt x="7210" y="17399"/>
                  <a:pt x="7241" y="17519"/>
                  <a:pt x="7187" y="17616"/>
                </a:cubicBezTo>
                <a:lnTo>
                  <a:pt x="6404" y="18971"/>
                </a:lnTo>
                <a:cubicBezTo>
                  <a:pt x="6350" y="19063"/>
                  <a:pt x="6231" y="19094"/>
                  <a:pt x="6139" y="19040"/>
                </a:cubicBezTo>
                <a:lnTo>
                  <a:pt x="5989" y="18954"/>
                </a:lnTo>
                <a:cubicBezTo>
                  <a:pt x="5897" y="18900"/>
                  <a:pt x="5864" y="18781"/>
                  <a:pt x="5918" y="18689"/>
                </a:cubicBezTo>
                <a:lnTo>
                  <a:pt x="6701" y="17334"/>
                </a:lnTo>
                <a:cubicBezTo>
                  <a:pt x="6742" y="17265"/>
                  <a:pt x="6819" y="17230"/>
                  <a:pt x="6893" y="17240"/>
                </a:cubicBezTo>
                <a:close/>
                <a:moveTo>
                  <a:pt x="14696" y="17240"/>
                </a:moveTo>
                <a:cubicBezTo>
                  <a:pt x="14771" y="17230"/>
                  <a:pt x="14847" y="17265"/>
                  <a:pt x="14887" y="17334"/>
                </a:cubicBezTo>
                <a:lnTo>
                  <a:pt x="15670" y="18689"/>
                </a:lnTo>
                <a:cubicBezTo>
                  <a:pt x="15730" y="18781"/>
                  <a:pt x="15698" y="18900"/>
                  <a:pt x="15601" y="18954"/>
                </a:cubicBezTo>
                <a:lnTo>
                  <a:pt x="15449" y="19040"/>
                </a:lnTo>
                <a:cubicBezTo>
                  <a:pt x="15357" y="19094"/>
                  <a:pt x="15238" y="19063"/>
                  <a:pt x="15184" y="18971"/>
                </a:cubicBezTo>
                <a:lnTo>
                  <a:pt x="14401" y="17616"/>
                </a:lnTo>
                <a:cubicBezTo>
                  <a:pt x="14347" y="17524"/>
                  <a:pt x="14380" y="17405"/>
                  <a:pt x="14472" y="17351"/>
                </a:cubicBezTo>
                <a:lnTo>
                  <a:pt x="14624" y="17265"/>
                </a:lnTo>
                <a:cubicBezTo>
                  <a:pt x="14647" y="17251"/>
                  <a:pt x="14672" y="17243"/>
                  <a:pt x="14696" y="17240"/>
                </a:cubicBezTo>
                <a:close/>
                <a:moveTo>
                  <a:pt x="10714" y="18306"/>
                </a:moveTo>
                <a:lnTo>
                  <a:pt x="10886" y="18306"/>
                </a:lnTo>
                <a:cubicBezTo>
                  <a:pt x="10994" y="18306"/>
                  <a:pt x="11080" y="18392"/>
                  <a:pt x="11080" y="18500"/>
                </a:cubicBezTo>
                <a:lnTo>
                  <a:pt x="11080" y="20066"/>
                </a:lnTo>
                <a:cubicBezTo>
                  <a:pt x="11080" y="20174"/>
                  <a:pt x="10994" y="20262"/>
                  <a:pt x="10886" y="20262"/>
                </a:cubicBezTo>
                <a:lnTo>
                  <a:pt x="10714" y="20262"/>
                </a:lnTo>
                <a:cubicBezTo>
                  <a:pt x="10606" y="20262"/>
                  <a:pt x="10520" y="20174"/>
                  <a:pt x="10520" y="20066"/>
                </a:cubicBezTo>
                <a:lnTo>
                  <a:pt x="10520" y="18500"/>
                </a:lnTo>
                <a:cubicBezTo>
                  <a:pt x="10520" y="18392"/>
                  <a:pt x="10606" y="18306"/>
                  <a:pt x="10714" y="18306"/>
                </a:cubicBezTo>
                <a:close/>
              </a:path>
            </a:pathLst>
          </a:cu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71435" tIns="71435" rIns="71435" bIns="71435" anchor="ctr"/>
          <a:lstStyle/>
          <a:p>
            <a:pPr>
              <a:defRPr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253" name="Airplane"/>
          <p:cNvSpPr/>
          <p:nvPr/>
        </p:nvSpPr>
        <p:spPr>
          <a:xfrm>
            <a:off x="1511910" y="4573837"/>
            <a:ext cx="3331774" cy="13473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1516" y="11977"/>
                </a:lnTo>
                <a:lnTo>
                  <a:pt x="702" y="12478"/>
                </a:lnTo>
                <a:lnTo>
                  <a:pt x="724" y="14386"/>
                </a:lnTo>
                <a:cubicBezTo>
                  <a:pt x="724" y="14386"/>
                  <a:pt x="3631" y="18530"/>
                  <a:pt x="8428" y="19124"/>
                </a:cubicBezTo>
                <a:lnTo>
                  <a:pt x="8428" y="20110"/>
                </a:lnTo>
                <a:lnTo>
                  <a:pt x="8786" y="20110"/>
                </a:lnTo>
                <a:cubicBezTo>
                  <a:pt x="8768" y="20229"/>
                  <a:pt x="8759" y="20358"/>
                  <a:pt x="8759" y="20494"/>
                </a:cubicBezTo>
                <a:cubicBezTo>
                  <a:pt x="8759" y="21104"/>
                  <a:pt x="8958" y="21600"/>
                  <a:pt x="9205" y="21600"/>
                </a:cubicBezTo>
                <a:cubicBezTo>
                  <a:pt x="9451" y="21600"/>
                  <a:pt x="9652" y="21104"/>
                  <a:pt x="9652" y="20494"/>
                </a:cubicBezTo>
                <a:cubicBezTo>
                  <a:pt x="9652" y="20358"/>
                  <a:pt x="9641" y="20229"/>
                  <a:pt x="9623" y="20110"/>
                </a:cubicBezTo>
                <a:lnTo>
                  <a:pt x="10246" y="20110"/>
                </a:lnTo>
                <a:cubicBezTo>
                  <a:pt x="10228" y="20229"/>
                  <a:pt x="10219" y="20358"/>
                  <a:pt x="10219" y="20494"/>
                </a:cubicBezTo>
                <a:cubicBezTo>
                  <a:pt x="10219" y="21104"/>
                  <a:pt x="10418" y="21600"/>
                  <a:pt x="10665" y="21600"/>
                </a:cubicBezTo>
                <a:cubicBezTo>
                  <a:pt x="10912" y="21600"/>
                  <a:pt x="11112" y="21104"/>
                  <a:pt x="11112" y="20494"/>
                </a:cubicBezTo>
                <a:cubicBezTo>
                  <a:pt x="11112" y="20358"/>
                  <a:pt x="11102" y="20229"/>
                  <a:pt x="11084" y="20110"/>
                </a:cubicBezTo>
                <a:lnTo>
                  <a:pt x="11820" y="20110"/>
                </a:lnTo>
                <a:lnTo>
                  <a:pt x="11820" y="20740"/>
                </a:lnTo>
                <a:cubicBezTo>
                  <a:pt x="12161" y="21065"/>
                  <a:pt x="12621" y="21266"/>
                  <a:pt x="13128" y="21266"/>
                </a:cubicBezTo>
                <a:cubicBezTo>
                  <a:pt x="13635" y="21266"/>
                  <a:pt x="14094" y="21065"/>
                  <a:pt x="14435" y="20740"/>
                </a:cubicBezTo>
                <a:lnTo>
                  <a:pt x="14435" y="19195"/>
                </a:lnTo>
                <a:cubicBezTo>
                  <a:pt x="16128" y="19195"/>
                  <a:pt x="17436" y="19195"/>
                  <a:pt x="18286" y="19195"/>
                </a:cubicBezTo>
                <a:lnTo>
                  <a:pt x="18191" y="20005"/>
                </a:lnTo>
                <a:lnTo>
                  <a:pt x="18632" y="20005"/>
                </a:lnTo>
                <a:lnTo>
                  <a:pt x="18654" y="20310"/>
                </a:lnTo>
                <a:cubicBezTo>
                  <a:pt x="18582" y="20439"/>
                  <a:pt x="18534" y="20649"/>
                  <a:pt x="18534" y="20886"/>
                </a:cubicBezTo>
                <a:cubicBezTo>
                  <a:pt x="18534" y="21279"/>
                  <a:pt x="18664" y="21600"/>
                  <a:pt x="18823" y="21600"/>
                </a:cubicBezTo>
                <a:cubicBezTo>
                  <a:pt x="18982" y="21600"/>
                  <a:pt x="19110" y="21279"/>
                  <a:pt x="19110" y="20886"/>
                </a:cubicBezTo>
                <a:cubicBezTo>
                  <a:pt x="19110" y="20534"/>
                  <a:pt x="19007" y="20242"/>
                  <a:pt x="18872" y="20185"/>
                </a:cubicBezTo>
                <a:lnTo>
                  <a:pt x="18858" y="20005"/>
                </a:lnTo>
                <a:lnTo>
                  <a:pt x="19437" y="20005"/>
                </a:lnTo>
                <a:lnTo>
                  <a:pt x="19534" y="19170"/>
                </a:lnTo>
                <a:cubicBezTo>
                  <a:pt x="20554" y="18986"/>
                  <a:pt x="21600" y="17637"/>
                  <a:pt x="21600" y="16536"/>
                </a:cubicBezTo>
                <a:cubicBezTo>
                  <a:pt x="21600" y="16195"/>
                  <a:pt x="21492" y="15745"/>
                  <a:pt x="21294" y="15263"/>
                </a:cubicBezTo>
                <a:lnTo>
                  <a:pt x="20221" y="15263"/>
                </a:lnTo>
                <a:cubicBezTo>
                  <a:pt x="20164" y="15263"/>
                  <a:pt x="20113" y="15172"/>
                  <a:pt x="20096" y="15037"/>
                </a:cubicBezTo>
                <a:lnTo>
                  <a:pt x="20005" y="14311"/>
                </a:lnTo>
                <a:cubicBezTo>
                  <a:pt x="19989" y="14187"/>
                  <a:pt x="20027" y="14060"/>
                  <a:pt x="20079" y="14060"/>
                </a:cubicBezTo>
                <a:lnTo>
                  <a:pt x="20643" y="14060"/>
                </a:lnTo>
                <a:cubicBezTo>
                  <a:pt x="19887" y="12952"/>
                  <a:pt x="18737" y="11977"/>
                  <a:pt x="17379" y="11977"/>
                </a:cubicBezTo>
                <a:cubicBezTo>
                  <a:pt x="14935" y="11977"/>
                  <a:pt x="7739" y="11977"/>
                  <a:pt x="6834" y="11977"/>
                </a:cubicBezTo>
                <a:cubicBezTo>
                  <a:pt x="5929" y="11977"/>
                  <a:pt x="4255" y="10576"/>
                  <a:pt x="1381" y="0"/>
                </a:cubicBezTo>
                <a:cubicBezTo>
                  <a:pt x="770" y="0"/>
                  <a:pt x="0" y="0"/>
                  <a:pt x="0" y="0"/>
                </a:cubicBezTo>
                <a:close/>
                <a:moveTo>
                  <a:pt x="5896" y="14002"/>
                </a:moveTo>
                <a:lnTo>
                  <a:pt x="6020" y="14002"/>
                </a:lnTo>
                <a:cubicBezTo>
                  <a:pt x="6090" y="14002"/>
                  <a:pt x="6145" y="14143"/>
                  <a:pt x="6145" y="14315"/>
                </a:cubicBezTo>
                <a:lnTo>
                  <a:pt x="6145" y="14954"/>
                </a:lnTo>
                <a:cubicBezTo>
                  <a:pt x="6145" y="15126"/>
                  <a:pt x="6090" y="15263"/>
                  <a:pt x="6020" y="15263"/>
                </a:cubicBezTo>
                <a:lnTo>
                  <a:pt x="5896" y="15263"/>
                </a:lnTo>
                <a:cubicBezTo>
                  <a:pt x="5826" y="15263"/>
                  <a:pt x="5769" y="15126"/>
                  <a:pt x="5769" y="14954"/>
                </a:cubicBezTo>
                <a:lnTo>
                  <a:pt x="5769" y="14315"/>
                </a:lnTo>
                <a:cubicBezTo>
                  <a:pt x="5769" y="14143"/>
                  <a:pt x="5826" y="14002"/>
                  <a:pt x="5896" y="14002"/>
                </a:cubicBezTo>
                <a:close/>
                <a:moveTo>
                  <a:pt x="6596" y="14002"/>
                </a:moveTo>
                <a:lnTo>
                  <a:pt x="6719" y="14002"/>
                </a:lnTo>
                <a:cubicBezTo>
                  <a:pt x="6789" y="14002"/>
                  <a:pt x="6846" y="14143"/>
                  <a:pt x="6846" y="14315"/>
                </a:cubicBezTo>
                <a:lnTo>
                  <a:pt x="6846" y="14954"/>
                </a:lnTo>
                <a:cubicBezTo>
                  <a:pt x="6846" y="15126"/>
                  <a:pt x="6789" y="15263"/>
                  <a:pt x="6719" y="15263"/>
                </a:cubicBezTo>
                <a:lnTo>
                  <a:pt x="6596" y="15263"/>
                </a:lnTo>
                <a:cubicBezTo>
                  <a:pt x="6527" y="15263"/>
                  <a:pt x="6470" y="15126"/>
                  <a:pt x="6470" y="14954"/>
                </a:cubicBezTo>
                <a:lnTo>
                  <a:pt x="6470" y="14315"/>
                </a:lnTo>
                <a:cubicBezTo>
                  <a:pt x="6470" y="14143"/>
                  <a:pt x="6527" y="14002"/>
                  <a:pt x="6596" y="14002"/>
                </a:cubicBezTo>
                <a:close/>
                <a:moveTo>
                  <a:pt x="7297" y="14002"/>
                </a:moveTo>
                <a:lnTo>
                  <a:pt x="7420" y="14002"/>
                </a:lnTo>
                <a:cubicBezTo>
                  <a:pt x="7490" y="14002"/>
                  <a:pt x="7547" y="14143"/>
                  <a:pt x="7547" y="14315"/>
                </a:cubicBezTo>
                <a:lnTo>
                  <a:pt x="7547" y="14954"/>
                </a:lnTo>
                <a:cubicBezTo>
                  <a:pt x="7547" y="15126"/>
                  <a:pt x="7490" y="15263"/>
                  <a:pt x="7420" y="15263"/>
                </a:cubicBezTo>
                <a:lnTo>
                  <a:pt x="7297" y="15263"/>
                </a:lnTo>
                <a:cubicBezTo>
                  <a:pt x="7227" y="15263"/>
                  <a:pt x="7170" y="15126"/>
                  <a:pt x="7170" y="14954"/>
                </a:cubicBezTo>
                <a:lnTo>
                  <a:pt x="7170" y="14315"/>
                </a:lnTo>
                <a:cubicBezTo>
                  <a:pt x="7170" y="14143"/>
                  <a:pt x="7227" y="14002"/>
                  <a:pt x="7297" y="14002"/>
                </a:cubicBezTo>
                <a:close/>
                <a:moveTo>
                  <a:pt x="7996" y="14002"/>
                </a:moveTo>
                <a:lnTo>
                  <a:pt x="8121" y="14002"/>
                </a:lnTo>
                <a:cubicBezTo>
                  <a:pt x="8190" y="14002"/>
                  <a:pt x="8247" y="14143"/>
                  <a:pt x="8247" y="14315"/>
                </a:cubicBezTo>
                <a:lnTo>
                  <a:pt x="8247" y="14954"/>
                </a:lnTo>
                <a:cubicBezTo>
                  <a:pt x="8247" y="15126"/>
                  <a:pt x="8190" y="15263"/>
                  <a:pt x="8121" y="15263"/>
                </a:cubicBezTo>
                <a:lnTo>
                  <a:pt x="7996" y="15263"/>
                </a:lnTo>
                <a:cubicBezTo>
                  <a:pt x="7926" y="15263"/>
                  <a:pt x="7871" y="15126"/>
                  <a:pt x="7871" y="14954"/>
                </a:cubicBezTo>
                <a:lnTo>
                  <a:pt x="7871" y="14315"/>
                </a:lnTo>
                <a:cubicBezTo>
                  <a:pt x="7871" y="14143"/>
                  <a:pt x="7926" y="14002"/>
                  <a:pt x="7996" y="14002"/>
                </a:cubicBezTo>
                <a:close/>
                <a:moveTo>
                  <a:pt x="8696" y="14002"/>
                </a:moveTo>
                <a:lnTo>
                  <a:pt x="8821" y="14002"/>
                </a:lnTo>
                <a:cubicBezTo>
                  <a:pt x="8891" y="14002"/>
                  <a:pt x="8946" y="14143"/>
                  <a:pt x="8946" y="14315"/>
                </a:cubicBezTo>
                <a:lnTo>
                  <a:pt x="8946" y="14954"/>
                </a:lnTo>
                <a:cubicBezTo>
                  <a:pt x="8946" y="15126"/>
                  <a:pt x="8891" y="15263"/>
                  <a:pt x="8821" y="15263"/>
                </a:cubicBezTo>
                <a:lnTo>
                  <a:pt x="8696" y="15263"/>
                </a:lnTo>
                <a:cubicBezTo>
                  <a:pt x="8627" y="15263"/>
                  <a:pt x="8571" y="15126"/>
                  <a:pt x="8571" y="14954"/>
                </a:cubicBezTo>
                <a:lnTo>
                  <a:pt x="8571" y="14315"/>
                </a:lnTo>
                <a:cubicBezTo>
                  <a:pt x="8571" y="14143"/>
                  <a:pt x="8627" y="14002"/>
                  <a:pt x="8696" y="14002"/>
                </a:cubicBezTo>
                <a:close/>
                <a:moveTo>
                  <a:pt x="9397" y="14002"/>
                </a:moveTo>
                <a:lnTo>
                  <a:pt x="9522" y="14002"/>
                </a:lnTo>
                <a:cubicBezTo>
                  <a:pt x="9592" y="14002"/>
                  <a:pt x="9647" y="14143"/>
                  <a:pt x="9647" y="14315"/>
                </a:cubicBezTo>
                <a:lnTo>
                  <a:pt x="9647" y="14954"/>
                </a:lnTo>
                <a:cubicBezTo>
                  <a:pt x="9647" y="15126"/>
                  <a:pt x="9592" y="15263"/>
                  <a:pt x="9522" y="15263"/>
                </a:cubicBezTo>
                <a:lnTo>
                  <a:pt x="9397" y="15263"/>
                </a:lnTo>
                <a:cubicBezTo>
                  <a:pt x="9327" y="15263"/>
                  <a:pt x="9270" y="15126"/>
                  <a:pt x="9270" y="14954"/>
                </a:cubicBezTo>
                <a:lnTo>
                  <a:pt x="9270" y="14315"/>
                </a:lnTo>
                <a:cubicBezTo>
                  <a:pt x="9270" y="14143"/>
                  <a:pt x="9327" y="14002"/>
                  <a:pt x="9397" y="14002"/>
                </a:cubicBezTo>
                <a:close/>
                <a:moveTo>
                  <a:pt x="10098" y="14002"/>
                </a:moveTo>
                <a:lnTo>
                  <a:pt x="10221" y="14002"/>
                </a:lnTo>
                <a:cubicBezTo>
                  <a:pt x="10291" y="14002"/>
                  <a:pt x="10348" y="14143"/>
                  <a:pt x="10348" y="14315"/>
                </a:cubicBezTo>
                <a:lnTo>
                  <a:pt x="10348" y="14954"/>
                </a:lnTo>
                <a:cubicBezTo>
                  <a:pt x="10348" y="15126"/>
                  <a:pt x="10291" y="15263"/>
                  <a:pt x="10221" y="15263"/>
                </a:cubicBezTo>
                <a:lnTo>
                  <a:pt x="10098" y="15263"/>
                </a:lnTo>
                <a:cubicBezTo>
                  <a:pt x="10028" y="15263"/>
                  <a:pt x="9971" y="15126"/>
                  <a:pt x="9971" y="14954"/>
                </a:cubicBezTo>
                <a:lnTo>
                  <a:pt x="9971" y="14315"/>
                </a:lnTo>
                <a:cubicBezTo>
                  <a:pt x="9971" y="14143"/>
                  <a:pt x="10028" y="14002"/>
                  <a:pt x="10098" y="14002"/>
                </a:cubicBezTo>
                <a:close/>
                <a:moveTo>
                  <a:pt x="10798" y="14002"/>
                </a:moveTo>
                <a:lnTo>
                  <a:pt x="10922" y="14002"/>
                </a:lnTo>
                <a:cubicBezTo>
                  <a:pt x="10991" y="14002"/>
                  <a:pt x="11048" y="14143"/>
                  <a:pt x="11048" y="14315"/>
                </a:cubicBezTo>
                <a:lnTo>
                  <a:pt x="11048" y="14954"/>
                </a:lnTo>
                <a:cubicBezTo>
                  <a:pt x="11048" y="15126"/>
                  <a:pt x="10991" y="15263"/>
                  <a:pt x="10922" y="15263"/>
                </a:cubicBezTo>
                <a:lnTo>
                  <a:pt x="10798" y="15263"/>
                </a:lnTo>
                <a:cubicBezTo>
                  <a:pt x="10729" y="15263"/>
                  <a:pt x="10672" y="15126"/>
                  <a:pt x="10672" y="14954"/>
                </a:cubicBezTo>
                <a:lnTo>
                  <a:pt x="10672" y="14315"/>
                </a:lnTo>
                <a:cubicBezTo>
                  <a:pt x="10672" y="14143"/>
                  <a:pt x="10729" y="14002"/>
                  <a:pt x="10798" y="14002"/>
                </a:cubicBezTo>
                <a:close/>
                <a:moveTo>
                  <a:pt x="11497" y="14002"/>
                </a:moveTo>
                <a:lnTo>
                  <a:pt x="11622" y="14002"/>
                </a:lnTo>
                <a:cubicBezTo>
                  <a:pt x="11692" y="14002"/>
                  <a:pt x="11749" y="14143"/>
                  <a:pt x="11749" y="14315"/>
                </a:cubicBezTo>
                <a:lnTo>
                  <a:pt x="11749" y="14954"/>
                </a:lnTo>
                <a:cubicBezTo>
                  <a:pt x="11749" y="15126"/>
                  <a:pt x="11692" y="15263"/>
                  <a:pt x="11622" y="15263"/>
                </a:cubicBezTo>
                <a:lnTo>
                  <a:pt x="11497" y="15263"/>
                </a:lnTo>
                <a:cubicBezTo>
                  <a:pt x="11428" y="15263"/>
                  <a:pt x="11372" y="15126"/>
                  <a:pt x="11372" y="14954"/>
                </a:cubicBezTo>
                <a:lnTo>
                  <a:pt x="11372" y="14315"/>
                </a:lnTo>
                <a:cubicBezTo>
                  <a:pt x="11372" y="14143"/>
                  <a:pt x="11428" y="14002"/>
                  <a:pt x="11497" y="14002"/>
                </a:cubicBezTo>
                <a:close/>
                <a:moveTo>
                  <a:pt x="12198" y="14002"/>
                </a:moveTo>
                <a:lnTo>
                  <a:pt x="12323" y="14002"/>
                </a:lnTo>
                <a:cubicBezTo>
                  <a:pt x="12392" y="14002"/>
                  <a:pt x="12448" y="14143"/>
                  <a:pt x="12448" y="14315"/>
                </a:cubicBezTo>
                <a:lnTo>
                  <a:pt x="12448" y="14954"/>
                </a:lnTo>
                <a:cubicBezTo>
                  <a:pt x="12448" y="15126"/>
                  <a:pt x="12392" y="15263"/>
                  <a:pt x="12323" y="15263"/>
                </a:cubicBezTo>
                <a:lnTo>
                  <a:pt x="12198" y="15263"/>
                </a:lnTo>
                <a:cubicBezTo>
                  <a:pt x="12128" y="15263"/>
                  <a:pt x="12071" y="15126"/>
                  <a:pt x="12071" y="14954"/>
                </a:cubicBezTo>
                <a:lnTo>
                  <a:pt x="12071" y="14315"/>
                </a:lnTo>
                <a:cubicBezTo>
                  <a:pt x="12071" y="14143"/>
                  <a:pt x="12128" y="14002"/>
                  <a:pt x="12198" y="14002"/>
                </a:cubicBezTo>
                <a:close/>
                <a:moveTo>
                  <a:pt x="12899" y="14002"/>
                </a:moveTo>
                <a:lnTo>
                  <a:pt x="13023" y="14002"/>
                </a:lnTo>
                <a:cubicBezTo>
                  <a:pt x="13093" y="14002"/>
                  <a:pt x="13148" y="14143"/>
                  <a:pt x="13148" y="14315"/>
                </a:cubicBezTo>
                <a:lnTo>
                  <a:pt x="13148" y="14954"/>
                </a:lnTo>
                <a:cubicBezTo>
                  <a:pt x="13148" y="15126"/>
                  <a:pt x="13093" y="15263"/>
                  <a:pt x="13023" y="15263"/>
                </a:cubicBezTo>
                <a:lnTo>
                  <a:pt x="12899" y="15263"/>
                </a:lnTo>
                <a:cubicBezTo>
                  <a:pt x="12829" y="15263"/>
                  <a:pt x="12772" y="15126"/>
                  <a:pt x="12772" y="14954"/>
                </a:cubicBezTo>
                <a:lnTo>
                  <a:pt x="12772" y="14315"/>
                </a:lnTo>
                <a:cubicBezTo>
                  <a:pt x="12772" y="14143"/>
                  <a:pt x="12829" y="14002"/>
                  <a:pt x="12899" y="14002"/>
                </a:cubicBezTo>
                <a:close/>
                <a:moveTo>
                  <a:pt x="13599" y="14002"/>
                </a:moveTo>
                <a:lnTo>
                  <a:pt x="13722" y="14002"/>
                </a:lnTo>
                <a:cubicBezTo>
                  <a:pt x="13792" y="14002"/>
                  <a:pt x="13849" y="14143"/>
                  <a:pt x="13849" y="14315"/>
                </a:cubicBezTo>
                <a:lnTo>
                  <a:pt x="13849" y="14954"/>
                </a:lnTo>
                <a:cubicBezTo>
                  <a:pt x="13849" y="15126"/>
                  <a:pt x="13792" y="15263"/>
                  <a:pt x="13722" y="15263"/>
                </a:cubicBezTo>
                <a:lnTo>
                  <a:pt x="13599" y="15263"/>
                </a:lnTo>
                <a:cubicBezTo>
                  <a:pt x="13530" y="15263"/>
                  <a:pt x="13473" y="15126"/>
                  <a:pt x="13473" y="14954"/>
                </a:cubicBezTo>
                <a:lnTo>
                  <a:pt x="13473" y="14315"/>
                </a:lnTo>
                <a:cubicBezTo>
                  <a:pt x="13473" y="14143"/>
                  <a:pt x="13530" y="14002"/>
                  <a:pt x="13599" y="14002"/>
                </a:cubicBezTo>
                <a:close/>
                <a:moveTo>
                  <a:pt x="14300" y="14002"/>
                </a:moveTo>
                <a:lnTo>
                  <a:pt x="14423" y="14002"/>
                </a:lnTo>
                <a:cubicBezTo>
                  <a:pt x="14493" y="14002"/>
                  <a:pt x="14550" y="14143"/>
                  <a:pt x="14550" y="14315"/>
                </a:cubicBezTo>
                <a:lnTo>
                  <a:pt x="14550" y="14954"/>
                </a:lnTo>
                <a:cubicBezTo>
                  <a:pt x="14550" y="15126"/>
                  <a:pt x="14493" y="15263"/>
                  <a:pt x="14423" y="15263"/>
                </a:cubicBezTo>
                <a:lnTo>
                  <a:pt x="14300" y="15263"/>
                </a:lnTo>
                <a:cubicBezTo>
                  <a:pt x="14230" y="15263"/>
                  <a:pt x="14173" y="15126"/>
                  <a:pt x="14173" y="14954"/>
                </a:cubicBezTo>
                <a:lnTo>
                  <a:pt x="14173" y="14315"/>
                </a:lnTo>
                <a:cubicBezTo>
                  <a:pt x="14173" y="14143"/>
                  <a:pt x="14230" y="14002"/>
                  <a:pt x="14300" y="14002"/>
                </a:cubicBezTo>
                <a:close/>
                <a:moveTo>
                  <a:pt x="14999" y="14002"/>
                </a:moveTo>
                <a:lnTo>
                  <a:pt x="15124" y="14002"/>
                </a:lnTo>
                <a:cubicBezTo>
                  <a:pt x="15193" y="14002"/>
                  <a:pt x="15250" y="14143"/>
                  <a:pt x="15250" y="14315"/>
                </a:cubicBezTo>
                <a:lnTo>
                  <a:pt x="15250" y="14954"/>
                </a:lnTo>
                <a:cubicBezTo>
                  <a:pt x="15250" y="15126"/>
                  <a:pt x="15193" y="15263"/>
                  <a:pt x="15124" y="15263"/>
                </a:cubicBezTo>
                <a:lnTo>
                  <a:pt x="14999" y="15263"/>
                </a:lnTo>
                <a:cubicBezTo>
                  <a:pt x="14929" y="15263"/>
                  <a:pt x="14874" y="15126"/>
                  <a:pt x="14874" y="14954"/>
                </a:cubicBezTo>
                <a:lnTo>
                  <a:pt x="14874" y="14315"/>
                </a:lnTo>
                <a:cubicBezTo>
                  <a:pt x="14874" y="14143"/>
                  <a:pt x="14929" y="14002"/>
                  <a:pt x="14999" y="14002"/>
                </a:cubicBezTo>
                <a:close/>
                <a:moveTo>
                  <a:pt x="15699" y="14002"/>
                </a:moveTo>
                <a:lnTo>
                  <a:pt x="15824" y="14002"/>
                </a:lnTo>
                <a:cubicBezTo>
                  <a:pt x="15894" y="14002"/>
                  <a:pt x="15949" y="14143"/>
                  <a:pt x="15949" y="14315"/>
                </a:cubicBezTo>
                <a:lnTo>
                  <a:pt x="15949" y="14954"/>
                </a:lnTo>
                <a:cubicBezTo>
                  <a:pt x="15949" y="15126"/>
                  <a:pt x="15894" y="15263"/>
                  <a:pt x="15824" y="15263"/>
                </a:cubicBezTo>
                <a:lnTo>
                  <a:pt x="15699" y="15263"/>
                </a:lnTo>
                <a:cubicBezTo>
                  <a:pt x="15630" y="15263"/>
                  <a:pt x="15573" y="15126"/>
                  <a:pt x="15573" y="14954"/>
                </a:cubicBezTo>
                <a:lnTo>
                  <a:pt x="15573" y="14315"/>
                </a:lnTo>
                <a:cubicBezTo>
                  <a:pt x="15573" y="14143"/>
                  <a:pt x="15630" y="14002"/>
                  <a:pt x="15699" y="14002"/>
                </a:cubicBezTo>
                <a:close/>
                <a:moveTo>
                  <a:pt x="16400" y="14002"/>
                </a:moveTo>
                <a:lnTo>
                  <a:pt x="16523" y="14002"/>
                </a:lnTo>
                <a:cubicBezTo>
                  <a:pt x="16593" y="14002"/>
                  <a:pt x="16650" y="14143"/>
                  <a:pt x="16650" y="14315"/>
                </a:cubicBezTo>
                <a:lnTo>
                  <a:pt x="16650" y="14954"/>
                </a:lnTo>
                <a:cubicBezTo>
                  <a:pt x="16650" y="15126"/>
                  <a:pt x="16593" y="15263"/>
                  <a:pt x="16523" y="15263"/>
                </a:cubicBezTo>
                <a:lnTo>
                  <a:pt x="16400" y="15263"/>
                </a:lnTo>
                <a:cubicBezTo>
                  <a:pt x="16330" y="15263"/>
                  <a:pt x="16273" y="15126"/>
                  <a:pt x="16273" y="14954"/>
                </a:cubicBezTo>
                <a:lnTo>
                  <a:pt x="16273" y="14315"/>
                </a:lnTo>
                <a:cubicBezTo>
                  <a:pt x="16273" y="14143"/>
                  <a:pt x="16330" y="14002"/>
                  <a:pt x="16400" y="14002"/>
                </a:cubicBezTo>
                <a:close/>
                <a:moveTo>
                  <a:pt x="17101" y="14002"/>
                </a:moveTo>
                <a:lnTo>
                  <a:pt x="17224" y="14002"/>
                </a:lnTo>
                <a:cubicBezTo>
                  <a:pt x="17294" y="14002"/>
                  <a:pt x="17351" y="14143"/>
                  <a:pt x="17351" y="14315"/>
                </a:cubicBezTo>
                <a:lnTo>
                  <a:pt x="17351" y="14954"/>
                </a:lnTo>
                <a:cubicBezTo>
                  <a:pt x="17351" y="15126"/>
                  <a:pt x="17294" y="15263"/>
                  <a:pt x="17224" y="15263"/>
                </a:cubicBezTo>
                <a:lnTo>
                  <a:pt x="17101" y="15263"/>
                </a:lnTo>
                <a:cubicBezTo>
                  <a:pt x="17031" y="15263"/>
                  <a:pt x="16974" y="15126"/>
                  <a:pt x="16974" y="14954"/>
                </a:cubicBezTo>
                <a:lnTo>
                  <a:pt x="16974" y="14315"/>
                </a:lnTo>
                <a:cubicBezTo>
                  <a:pt x="16974" y="14143"/>
                  <a:pt x="17031" y="14002"/>
                  <a:pt x="17101" y="14002"/>
                </a:cubicBezTo>
                <a:close/>
                <a:moveTo>
                  <a:pt x="17801" y="14002"/>
                </a:moveTo>
                <a:lnTo>
                  <a:pt x="17925" y="14002"/>
                </a:lnTo>
                <a:cubicBezTo>
                  <a:pt x="17994" y="14002"/>
                  <a:pt x="18051" y="14143"/>
                  <a:pt x="18051" y="14315"/>
                </a:cubicBezTo>
                <a:lnTo>
                  <a:pt x="18051" y="14954"/>
                </a:lnTo>
                <a:cubicBezTo>
                  <a:pt x="18051" y="15126"/>
                  <a:pt x="17994" y="15263"/>
                  <a:pt x="17925" y="15263"/>
                </a:cubicBezTo>
                <a:lnTo>
                  <a:pt x="17801" y="15263"/>
                </a:lnTo>
                <a:cubicBezTo>
                  <a:pt x="17732" y="15263"/>
                  <a:pt x="17675" y="15126"/>
                  <a:pt x="17675" y="14954"/>
                </a:cubicBezTo>
                <a:lnTo>
                  <a:pt x="17675" y="14315"/>
                </a:lnTo>
                <a:cubicBezTo>
                  <a:pt x="17675" y="14143"/>
                  <a:pt x="17732" y="14002"/>
                  <a:pt x="17801" y="14002"/>
                </a:cubicBezTo>
                <a:close/>
              </a:path>
            </a:pathLst>
          </a:cu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71435" tIns="71435" rIns="71435" bIns="71435" anchor="ctr"/>
          <a:lstStyle/>
          <a:p>
            <a:pPr>
              <a:defRPr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254" name="Suitcase"/>
          <p:cNvSpPr/>
          <p:nvPr/>
        </p:nvSpPr>
        <p:spPr>
          <a:xfrm>
            <a:off x="13629385" y="9610786"/>
            <a:ext cx="2672385" cy="21151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8684" y="0"/>
                </a:moveTo>
                <a:cubicBezTo>
                  <a:pt x="7960" y="0"/>
                  <a:pt x="7371" y="745"/>
                  <a:pt x="7371" y="1659"/>
                </a:cubicBezTo>
                <a:lnTo>
                  <a:pt x="7371" y="3364"/>
                </a:lnTo>
                <a:lnTo>
                  <a:pt x="5464" y="3364"/>
                </a:lnTo>
                <a:lnTo>
                  <a:pt x="5471" y="21600"/>
                </a:lnTo>
                <a:lnTo>
                  <a:pt x="16129" y="21600"/>
                </a:lnTo>
                <a:lnTo>
                  <a:pt x="16129" y="3364"/>
                </a:lnTo>
                <a:lnTo>
                  <a:pt x="14224" y="3364"/>
                </a:lnTo>
                <a:lnTo>
                  <a:pt x="14224" y="1659"/>
                </a:lnTo>
                <a:cubicBezTo>
                  <a:pt x="14224" y="745"/>
                  <a:pt x="13635" y="0"/>
                  <a:pt x="12911" y="0"/>
                </a:cubicBezTo>
                <a:lnTo>
                  <a:pt x="8684" y="0"/>
                </a:lnTo>
                <a:close/>
                <a:moveTo>
                  <a:pt x="8689" y="1618"/>
                </a:moveTo>
                <a:lnTo>
                  <a:pt x="12916" y="1618"/>
                </a:lnTo>
                <a:cubicBezTo>
                  <a:pt x="12932" y="1618"/>
                  <a:pt x="12943" y="1632"/>
                  <a:pt x="12943" y="1652"/>
                </a:cubicBezTo>
                <a:lnTo>
                  <a:pt x="12943" y="3358"/>
                </a:lnTo>
                <a:lnTo>
                  <a:pt x="8667" y="3358"/>
                </a:lnTo>
                <a:lnTo>
                  <a:pt x="8667" y="1652"/>
                </a:lnTo>
                <a:lnTo>
                  <a:pt x="8662" y="1652"/>
                </a:lnTo>
                <a:cubicBezTo>
                  <a:pt x="8662" y="1632"/>
                  <a:pt x="8673" y="1618"/>
                  <a:pt x="8689" y="1618"/>
                </a:cubicBezTo>
                <a:close/>
                <a:moveTo>
                  <a:pt x="918" y="3364"/>
                </a:moveTo>
                <a:cubicBezTo>
                  <a:pt x="410" y="3364"/>
                  <a:pt x="0" y="3883"/>
                  <a:pt x="0" y="4524"/>
                </a:cubicBezTo>
                <a:lnTo>
                  <a:pt x="0" y="20440"/>
                </a:lnTo>
                <a:cubicBezTo>
                  <a:pt x="0" y="21081"/>
                  <a:pt x="410" y="21600"/>
                  <a:pt x="918" y="21600"/>
                </a:cubicBezTo>
                <a:lnTo>
                  <a:pt x="4045" y="21600"/>
                </a:lnTo>
                <a:lnTo>
                  <a:pt x="4045" y="3364"/>
                </a:lnTo>
                <a:lnTo>
                  <a:pt x="918" y="3364"/>
                </a:lnTo>
                <a:close/>
                <a:moveTo>
                  <a:pt x="17555" y="3364"/>
                </a:moveTo>
                <a:lnTo>
                  <a:pt x="17555" y="21600"/>
                </a:lnTo>
                <a:lnTo>
                  <a:pt x="20682" y="21600"/>
                </a:lnTo>
                <a:cubicBezTo>
                  <a:pt x="21190" y="21600"/>
                  <a:pt x="21600" y="21081"/>
                  <a:pt x="21600" y="20440"/>
                </a:cubicBezTo>
                <a:lnTo>
                  <a:pt x="21600" y="4524"/>
                </a:lnTo>
                <a:cubicBezTo>
                  <a:pt x="21600" y="3883"/>
                  <a:pt x="21190" y="3364"/>
                  <a:pt x="20682" y="3364"/>
                </a:cubicBezTo>
                <a:lnTo>
                  <a:pt x="17555" y="3364"/>
                </a:lnTo>
                <a:close/>
              </a:path>
            </a:pathLst>
          </a:cu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71435" tIns="71435" rIns="71435" bIns="71435" anchor="ctr"/>
          <a:lstStyle/>
          <a:p>
            <a:pPr>
              <a:defRPr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255" name="Cocktail Glass"/>
          <p:cNvSpPr/>
          <p:nvPr/>
        </p:nvSpPr>
        <p:spPr>
          <a:xfrm>
            <a:off x="16272131" y="4006214"/>
            <a:ext cx="1205134" cy="18253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39" h="21600" fill="norm" stroke="1" extrusionOk="0">
                <a:moveTo>
                  <a:pt x="300" y="0"/>
                </a:moveTo>
                <a:cubicBezTo>
                  <a:pt x="65" y="0"/>
                  <a:pt x="-81" y="179"/>
                  <a:pt x="49" y="314"/>
                </a:cubicBezTo>
                <a:cubicBezTo>
                  <a:pt x="1583" y="1880"/>
                  <a:pt x="8385" y="8845"/>
                  <a:pt x="8961" y="9536"/>
                </a:cubicBezTo>
                <a:cubicBezTo>
                  <a:pt x="9610" y="10314"/>
                  <a:pt x="9960" y="10589"/>
                  <a:pt x="9960" y="15201"/>
                </a:cubicBezTo>
                <a:cubicBezTo>
                  <a:pt x="9960" y="19813"/>
                  <a:pt x="9164" y="19948"/>
                  <a:pt x="8466" y="20240"/>
                </a:cubicBezTo>
                <a:cubicBezTo>
                  <a:pt x="7638" y="20585"/>
                  <a:pt x="4351" y="20758"/>
                  <a:pt x="4351" y="21406"/>
                </a:cubicBezTo>
                <a:cubicBezTo>
                  <a:pt x="4351" y="21514"/>
                  <a:pt x="4497" y="21600"/>
                  <a:pt x="4643" y="21600"/>
                </a:cubicBezTo>
                <a:lnTo>
                  <a:pt x="16802" y="21600"/>
                </a:lnTo>
                <a:cubicBezTo>
                  <a:pt x="16981" y="21600"/>
                  <a:pt x="17097" y="21503"/>
                  <a:pt x="17097" y="21406"/>
                </a:cubicBezTo>
                <a:cubicBezTo>
                  <a:pt x="17097" y="20753"/>
                  <a:pt x="13800" y="20585"/>
                  <a:pt x="12972" y="20240"/>
                </a:cubicBezTo>
                <a:cubicBezTo>
                  <a:pt x="12274" y="19943"/>
                  <a:pt x="11478" y="19813"/>
                  <a:pt x="11478" y="15201"/>
                </a:cubicBezTo>
                <a:cubicBezTo>
                  <a:pt x="11478" y="10589"/>
                  <a:pt x="11828" y="10314"/>
                  <a:pt x="12477" y="9536"/>
                </a:cubicBezTo>
                <a:cubicBezTo>
                  <a:pt x="13053" y="8845"/>
                  <a:pt x="19855" y="1880"/>
                  <a:pt x="21389" y="314"/>
                </a:cubicBezTo>
                <a:cubicBezTo>
                  <a:pt x="21519" y="179"/>
                  <a:pt x="21382" y="0"/>
                  <a:pt x="21138" y="0"/>
                </a:cubicBezTo>
                <a:lnTo>
                  <a:pt x="300" y="0"/>
                </a:lnTo>
                <a:close/>
              </a:path>
            </a:pathLst>
          </a:cu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71435" tIns="71435" rIns="71435" bIns="71435" anchor="ctr"/>
          <a:lstStyle/>
          <a:p>
            <a:pPr>
              <a:defRPr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256" name="Shape"/>
          <p:cNvSpPr/>
          <p:nvPr/>
        </p:nvSpPr>
        <p:spPr>
          <a:xfrm>
            <a:off x="17071342" y="10976409"/>
            <a:ext cx="1533006" cy="6287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0" y="0"/>
                </a:lnTo>
                <a:close/>
                <a:moveTo>
                  <a:pt x="3019" y="1846"/>
                </a:moveTo>
                <a:lnTo>
                  <a:pt x="9380" y="1846"/>
                </a:lnTo>
                <a:cubicBezTo>
                  <a:pt x="8379" y="3482"/>
                  <a:pt x="7686" y="6872"/>
                  <a:pt x="7686" y="10802"/>
                </a:cubicBezTo>
                <a:cubicBezTo>
                  <a:pt x="7686" y="14732"/>
                  <a:pt x="8379" y="18118"/>
                  <a:pt x="9380" y="19754"/>
                </a:cubicBezTo>
                <a:lnTo>
                  <a:pt x="3019" y="19754"/>
                </a:lnTo>
                <a:cubicBezTo>
                  <a:pt x="2927" y="18342"/>
                  <a:pt x="2652" y="17080"/>
                  <a:pt x="2256" y="16114"/>
                </a:cubicBezTo>
                <a:cubicBezTo>
                  <a:pt x="1859" y="15149"/>
                  <a:pt x="1341" y="14480"/>
                  <a:pt x="762" y="14256"/>
                </a:cubicBezTo>
                <a:lnTo>
                  <a:pt x="762" y="7344"/>
                </a:lnTo>
                <a:cubicBezTo>
                  <a:pt x="1341" y="7120"/>
                  <a:pt x="1859" y="6451"/>
                  <a:pt x="2256" y="5486"/>
                </a:cubicBezTo>
                <a:cubicBezTo>
                  <a:pt x="2652" y="4520"/>
                  <a:pt x="2927" y="3258"/>
                  <a:pt x="3019" y="1846"/>
                </a:cubicBezTo>
                <a:close/>
                <a:moveTo>
                  <a:pt x="12080" y="1846"/>
                </a:moveTo>
                <a:lnTo>
                  <a:pt x="18581" y="1846"/>
                </a:lnTo>
                <a:cubicBezTo>
                  <a:pt x="18673" y="3258"/>
                  <a:pt x="18947" y="4520"/>
                  <a:pt x="19343" y="5486"/>
                </a:cubicBezTo>
                <a:cubicBezTo>
                  <a:pt x="19739" y="6451"/>
                  <a:pt x="20257" y="7120"/>
                  <a:pt x="20836" y="7344"/>
                </a:cubicBezTo>
                <a:lnTo>
                  <a:pt x="20836" y="14256"/>
                </a:lnTo>
                <a:cubicBezTo>
                  <a:pt x="20257" y="14480"/>
                  <a:pt x="19739" y="15149"/>
                  <a:pt x="19343" y="16114"/>
                </a:cubicBezTo>
                <a:cubicBezTo>
                  <a:pt x="18947" y="17080"/>
                  <a:pt x="18673" y="18342"/>
                  <a:pt x="18581" y="19754"/>
                </a:cubicBezTo>
                <a:lnTo>
                  <a:pt x="12080" y="19754"/>
                </a:lnTo>
                <a:lnTo>
                  <a:pt x="13772" y="10802"/>
                </a:lnTo>
                <a:lnTo>
                  <a:pt x="12080" y="1846"/>
                </a:lnTo>
                <a:close/>
                <a:moveTo>
                  <a:pt x="4544" y="7884"/>
                </a:moveTo>
                <a:cubicBezTo>
                  <a:pt x="4232" y="7884"/>
                  <a:pt x="3921" y="8174"/>
                  <a:pt x="3683" y="8754"/>
                </a:cubicBezTo>
                <a:cubicBezTo>
                  <a:pt x="3208" y="9913"/>
                  <a:pt x="3208" y="11795"/>
                  <a:pt x="3683" y="12953"/>
                </a:cubicBezTo>
                <a:cubicBezTo>
                  <a:pt x="4159" y="14112"/>
                  <a:pt x="4929" y="14112"/>
                  <a:pt x="5404" y="12953"/>
                </a:cubicBezTo>
                <a:cubicBezTo>
                  <a:pt x="5880" y="11795"/>
                  <a:pt x="5880" y="9913"/>
                  <a:pt x="5404" y="8754"/>
                </a:cubicBezTo>
                <a:cubicBezTo>
                  <a:pt x="5167" y="8174"/>
                  <a:pt x="4855" y="7884"/>
                  <a:pt x="4544" y="7884"/>
                </a:cubicBezTo>
                <a:close/>
                <a:moveTo>
                  <a:pt x="16914" y="7884"/>
                </a:moveTo>
                <a:cubicBezTo>
                  <a:pt x="16603" y="7884"/>
                  <a:pt x="16291" y="8174"/>
                  <a:pt x="16054" y="8754"/>
                </a:cubicBezTo>
                <a:cubicBezTo>
                  <a:pt x="15578" y="9913"/>
                  <a:pt x="15578" y="11795"/>
                  <a:pt x="16054" y="12953"/>
                </a:cubicBezTo>
                <a:cubicBezTo>
                  <a:pt x="16529" y="14112"/>
                  <a:pt x="17301" y="14112"/>
                  <a:pt x="17776" y="12953"/>
                </a:cubicBezTo>
                <a:cubicBezTo>
                  <a:pt x="18252" y="11795"/>
                  <a:pt x="18252" y="9913"/>
                  <a:pt x="17776" y="8754"/>
                </a:cubicBezTo>
                <a:cubicBezTo>
                  <a:pt x="17539" y="8174"/>
                  <a:pt x="17226" y="7884"/>
                  <a:pt x="16914" y="7884"/>
                </a:cubicBezTo>
                <a:close/>
              </a:path>
            </a:pathLst>
          </a:cu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71435" tIns="71435" rIns="71435" bIns="71435" anchor="ctr"/>
          <a:lstStyle/>
          <a:p>
            <a:pPr>
              <a:defRPr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257" name="Shape"/>
          <p:cNvSpPr/>
          <p:nvPr/>
        </p:nvSpPr>
        <p:spPr>
          <a:xfrm>
            <a:off x="17198342" y="11103409"/>
            <a:ext cx="1533006" cy="6287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0" y="0"/>
                </a:lnTo>
                <a:close/>
                <a:moveTo>
                  <a:pt x="3019" y="1846"/>
                </a:moveTo>
                <a:lnTo>
                  <a:pt x="9380" y="1846"/>
                </a:lnTo>
                <a:cubicBezTo>
                  <a:pt x="8379" y="3482"/>
                  <a:pt x="7686" y="6872"/>
                  <a:pt x="7686" y="10802"/>
                </a:cubicBezTo>
                <a:cubicBezTo>
                  <a:pt x="7686" y="14732"/>
                  <a:pt x="8379" y="18118"/>
                  <a:pt x="9380" y="19754"/>
                </a:cubicBezTo>
                <a:lnTo>
                  <a:pt x="3019" y="19754"/>
                </a:lnTo>
                <a:cubicBezTo>
                  <a:pt x="2927" y="18342"/>
                  <a:pt x="2652" y="17080"/>
                  <a:pt x="2256" y="16114"/>
                </a:cubicBezTo>
                <a:cubicBezTo>
                  <a:pt x="1859" y="15149"/>
                  <a:pt x="1341" y="14480"/>
                  <a:pt x="762" y="14256"/>
                </a:cubicBezTo>
                <a:lnTo>
                  <a:pt x="762" y="7344"/>
                </a:lnTo>
                <a:cubicBezTo>
                  <a:pt x="1341" y="7120"/>
                  <a:pt x="1859" y="6451"/>
                  <a:pt x="2256" y="5486"/>
                </a:cubicBezTo>
                <a:cubicBezTo>
                  <a:pt x="2652" y="4520"/>
                  <a:pt x="2927" y="3258"/>
                  <a:pt x="3019" y="1846"/>
                </a:cubicBezTo>
                <a:close/>
                <a:moveTo>
                  <a:pt x="12080" y="1846"/>
                </a:moveTo>
                <a:lnTo>
                  <a:pt x="18581" y="1846"/>
                </a:lnTo>
                <a:cubicBezTo>
                  <a:pt x="18673" y="3258"/>
                  <a:pt x="18947" y="4520"/>
                  <a:pt x="19343" y="5486"/>
                </a:cubicBezTo>
                <a:cubicBezTo>
                  <a:pt x="19739" y="6451"/>
                  <a:pt x="20257" y="7120"/>
                  <a:pt x="20836" y="7344"/>
                </a:cubicBezTo>
                <a:lnTo>
                  <a:pt x="20836" y="14256"/>
                </a:lnTo>
                <a:cubicBezTo>
                  <a:pt x="20257" y="14480"/>
                  <a:pt x="19739" y="15149"/>
                  <a:pt x="19343" y="16114"/>
                </a:cubicBezTo>
                <a:cubicBezTo>
                  <a:pt x="18947" y="17080"/>
                  <a:pt x="18673" y="18342"/>
                  <a:pt x="18581" y="19754"/>
                </a:cubicBezTo>
                <a:lnTo>
                  <a:pt x="12080" y="19754"/>
                </a:lnTo>
                <a:lnTo>
                  <a:pt x="13772" y="10802"/>
                </a:lnTo>
                <a:lnTo>
                  <a:pt x="12080" y="1846"/>
                </a:lnTo>
                <a:close/>
                <a:moveTo>
                  <a:pt x="4544" y="7884"/>
                </a:moveTo>
                <a:cubicBezTo>
                  <a:pt x="4232" y="7884"/>
                  <a:pt x="3921" y="8174"/>
                  <a:pt x="3683" y="8754"/>
                </a:cubicBezTo>
                <a:cubicBezTo>
                  <a:pt x="3208" y="9913"/>
                  <a:pt x="3208" y="11795"/>
                  <a:pt x="3683" y="12953"/>
                </a:cubicBezTo>
                <a:cubicBezTo>
                  <a:pt x="4159" y="14112"/>
                  <a:pt x="4929" y="14112"/>
                  <a:pt x="5404" y="12953"/>
                </a:cubicBezTo>
                <a:cubicBezTo>
                  <a:pt x="5880" y="11795"/>
                  <a:pt x="5880" y="9913"/>
                  <a:pt x="5404" y="8754"/>
                </a:cubicBezTo>
                <a:cubicBezTo>
                  <a:pt x="5167" y="8174"/>
                  <a:pt x="4855" y="7884"/>
                  <a:pt x="4544" y="7884"/>
                </a:cubicBezTo>
                <a:close/>
                <a:moveTo>
                  <a:pt x="16914" y="7884"/>
                </a:moveTo>
                <a:cubicBezTo>
                  <a:pt x="16603" y="7884"/>
                  <a:pt x="16291" y="8174"/>
                  <a:pt x="16054" y="8754"/>
                </a:cubicBezTo>
                <a:cubicBezTo>
                  <a:pt x="15578" y="9913"/>
                  <a:pt x="15578" y="11795"/>
                  <a:pt x="16054" y="12953"/>
                </a:cubicBezTo>
                <a:cubicBezTo>
                  <a:pt x="16529" y="14112"/>
                  <a:pt x="17301" y="14112"/>
                  <a:pt x="17776" y="12953"/>
                </a:cubicBezTo>
                <a:cubicBezTo>
                  <a:pt x="18252" y="11795"/>
                  <a:pt x="18252" y="9913"/>
                  <a:pt x="17776" y="8754"/>
                </a:cubicBezTo>
                <a:cubicBezTo>
                  <a:pt x="17539" y="8174"/>
                  <a:pt x="17226" y="7884"/>
                  <a:pt x="16914" y="7884"/>
                </a:cubicBezTo>
                <a:close/>
              </a:path>
            </a:pathLst>
          </a:cu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71435" tIns="71435" rIns="71435" bIns="71435" anchor="ctr"/>
          <a:lstStyle/>
          <a:p>
            <a:pPr>
              <a:defRPr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258" name="Shape"/>
          <p:cNvSpPr/>
          <p:nvPr/>
        </p:nvSpPr>
        <p:spPr>
          <a:xfrm>
            <a:off x="17325342" y="11230409"/>
            <a:ext cx="1533006" cy="6287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0" y="0"/>
                </a:lnTo>
                <a:close/>
                <a:moveTo>
                  <a:pt x="3019" y="1846"/>
                </a:moveTo>
                <a:lnTo>
                  <a:pt x="9380" y="1846"/>
                </a:lnTo>
                <a:cubicBezTo>
                  <a:pt x="8379" y="3482"/>
                  <a:pt x="7686" y="6872"/>
                  <a:pt x="7686" y="10802"/>
                </a:cubicBezTo>
                <a:cubicBezTo>
                  <a:pt x="7686" y="14732"/>
                  <a:pt x="8379" y="18118"/>
                  <a:pt x="9380" y="19754"/>
                </a:cubicBezTo>
                <a:lnTo>
                  <a:pt x="3019" y="19754"/>
                </a:lnTo>
                <a:cubicBezTo>
                  <a:pt x="2927" y="18342"/>
                  <a:pt x="2652" y="17080"/>
                  <a:pt x="2256" y="16114"/>
                </a:cubicBezTo>
                <a:cubicBezTo>
                  <a:pt x="1859" y="15149"/>
                  <a:pt x="1341" y="14480"/>
                  <a:pt x="762" y="14256"/>
                </a:cubicBezTo>
                <a:lnTo>
                  <a:pt x="762" y="7344"/>
                </a:lnTo>
                <a:cubicBezTo>
                  <a:pt x="1341" y="7120"/>
                  <a:pt x="1859" y="6451"/>
                  <a:pt x="2256" y="5486"/>
                </a:cubicBezTo>
                <a:cubicBezTo>
                  <a:pt x="2652" y="4520"/>
                  <a:pt x="2927" y="3258"/>
                  <a:pt x="3019" y="1846"/>
                </a:cubicBezTo>
                <a:close/>
                <a:moveTo>
                  <a:pt x="12080" y="1846"/>
                </a:moveTo>
                <a:lnTo>
                  <a:pt x="18581" y="1846"/>
                </a:lnTo>
                <a:cubicBezTo>
                  <a:pt x="18673" y="3258"/>
                  <a:pt x="18947" y="4520"/>
                  <a:pt x="19343" y="5486"/>
                </a:cubicBezTo>
                <a:cubicBezTo>
                  <a:pt x="19739" y="6451"/>
                  <a:pt x="20257" y="7120"/>
                  <a:pt x="20836" y="7344"/>
                </a:cubicBezTo>
                <a:lnTo>
                  <a:pt x="20836" y="14256"/>
                </a:lnTo>
                <a:cubicBezTo>
                  <a:pt x="20257" y="14480"/>
                  <a:pt x="19739" y="15149"/>
                  <a:pt x="19343" y="16114"/>
                </a:cubicBezTo>
                <a:cubicBezTo>
                  <a:pt x="18947" y="17080"/>
                  <a:pt x="18673" y="18342"/>
                  <a:pt x="18581" y="19754"/>
                </a:cubicBezTo>
                <a:lnTo>
                  <a:pt x="12080" y="19754"/>
                </a:lnTo>
                <a:lnTo>
                  <a:pt x="13772" y="10802"/>
                </a:lnTo>
                <a:lnTo>
                  <a:pt x="12080" y="1846"/>
                </a:lnTo>
                <a:close/>
                <a:moveTo>
                  <a:pt x="4544" y="7884"/>
                </a:moveTo>
                <a:cubicBezTo>
                  <a:pt x="4232" y="7884"/>
                  <a:pt x="3921" y="8174"/>
                  <a:pt x="3683" y="8754"/>
                </a:cubicBezTo>
                <a:cubicBezTo>
                  <a:pt x="3208" y="9913"/>
                  <a:pt x="3208" y="11795"/>
                  <a:pt x="3683" y="12953"/>
                </a:cubicBezTo>
                <a:cubicBezTo>
                  <a:pt x="4159" y="14112"/>
                  <a:pt x="4929" y="14112"/>
                  <a:pt x="5404" y="12953"/>
                </a:cubicBezTo>
                <a:cubicBezTo>
                  <a:pt x="5880" y="11795"/>
                  <a:pt x="5880" y="9913"/>
                  <a:pt x="5404" y="8754"/>
                </a:cubicBezTo>
                <a:cubicBezTo>
                  <a:pt x="5167" y="8174"/>
                  <a:pt x="4855" y="7884"/>
                  <a:pt x="4544" y="7884"/>
                </a:cubicBezTo>
                <a:close/>
                <a:moveTo>
                  <a:pt x="16914" y="7884"/>
                </a:moveTo>
                <a:cubicBezTo>
                  <a:pt x="16603" y="7884"/>
                  <a:pt x="16291" y="8174"/>
                  <a:pt x="16054" y="8754"/>
                </a:cubicBezTo>
                <a:cubicBezTo>
                  <a:pt x="15578" y="9913"/>
                  <a:pt x="15578" y="11795"/>
                  <a:pt x="16054" y="12953"/>
                </a:cubicBezTo>
                <a:cubicBezTo>
                  <a:pt x="16529" y="14112"/>
                  <a:pt x="17301" y="14112"/>
                  <a:pt x="17776" y="12953"/>
                </a:cubicBezTo>
                <a:cubicBezTo>
                  <a:pt x="18252" y="11795"/>
                  <a:pt x="18252" y="9913"/>
                  <a:pt x="17776" y="8754"/>
                </a:cubicBezTo>
                <a:cubicBezTo>
                  <a:pt x="17539" y="8174"/>
                  <a:pt x="17226" y="7884"/>
                  <a:pt x="16914" y="7884"/>
                </a:cubicBezTo>
                <a:close/>
              </a:path>
            </a:pathLst>
          </a:cu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71435" tIns="71435" rIns="71435" bIns="71435" anchor="ctr"/>
          <a:lstStyle/>
          <a:p>
            <a:pPr>
              <a:defRPr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259" name="Bed"/>
          <p:cNvSpPr/>
          <p:nvPr/>
        </p:nvSpPr>
        <p:spPr>
          <a:xfrm>
            <a:off x="18070602" y="4688916"/>
            <a:ext cx="2762370" cy="10819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0372" y="0"/>
                </a:moveTo>
                <a:lnTo>
                  <a:pt x="20372" y="4198"/>
                </a:lnTo>
                <a:cubicBezTo>
                  <a:pt x="19684" y="3873"/>
                  <a:pt x="17856" y="3358"/>
                  <a:pt x="16372" y="6016"/>
                </a:cubicBezTo>
                <a:cubicBezTo>
                  <a:pt x="16372" y="6430"/>
                  <a:pt x="16372" y="7627"/>
                  <a:pt x="16372" y="7627"/>
                </a:cubicBezTo>
                <a:lnTo>
                  <a:pt x="935" y="7627"/>
                </a:lnTo>
                <a:cubicBezTo>
                  <a:pt x="730" y="7627"/>
                  <a:pt x="563" y="8051"/>
                  <a:pt x="563" y="8573"/>
                </a:cubicBezTo>
                <a:lnTo>
                  <a:pt x="563" y="14672"/>
                </a:lnTo>
                <a:lnTo>
                  <a:pt x="21029" y="14672"/>
                </a:lnTo>
                <a:lnTo>
                  <a:pt x="21029" y="0"/>
                </a:lnTo>
                <a:lnTo>
                  <a:pt x="20372" y="0"/>
                </a:lnTo>
                <a:close/>
                <a:moveTo>
                  <a:pt x="553" y="15462"/>
                </a:moveTo>
                <a:lnTo>
                  <a:pt x="0" y="21600"/>
                </a:lnTo>
                <a:lnTo>
                  <a:pt x="496" y="21600"/>
                </a:lnTo>
                <a:lnTo>
                  <a:pt x="837" y="18791"/>
                </a:lnTo>
                <a:cubicBezTo>
                  <a:pt x="934" y="17991"/>
                  <a:pt x="1224" y="17446"/>
                  <a:pt x="1552" y="17446"/>
                </a:cubicBezTo>
                <a:lnTo>
                  <a:pt x="20048" y="17446"/>
                </a:lnTo>
                <a:cubicBezTo>
                  <a:pt x="20376" y="17446"/>
                  <a:pt x="20666" y="17991"/>
                  <a:pt x="20763" y="18791"/>
                </a:cubicBezTo>
                <a:lnTo>
                  <a:pt x="21104" y="21600"/>
                </a:lnTo>
                <a:lnTo>
                  <a:pt x="21600" y="21600"/>
                </a:lnTo>
                <a:lnTo>
                  <a:pt x="21047" y="15462"/>
                </a:lnTo>
                <a:lnTo>
                  <a:pt x="553" y="15462"/>
                </a:lnTo>
                <a:close/>
              </a:path>
            </a:pathLst>
          </a:cu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71435" tIns="71435" rIns="71435" bIns="71435" anchor="ctr"/>
          <a:lstStyle/>
          <a:p>
            <a:pPr>
              <a:defRPr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260" name="Television"/>
          <p:cNvSpPr/>
          <p:nvPr/>
        </p:nvSpPr>
        <p:spPr>
          <a:xfrm>
            <a:off x="12081853" y="4464527"/>
            <a:ext cx="2100473" cy="12807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0" y="0"/>
                </a:lnTo>
                <a:close/>
                <a:moveTo>
                  <a:pt x="675" y="1107"/>
                </a:moveTo>
                <a:lnTo>
                  <a:pt x="20920" y="1107"/>
                </a:lnTo>
                <a:lnTo>
                  <a:pt x="20920" y="19403"/>
                </a:lnTo>
                <a:lnTo>
                  <a:pt x="675" y="19403"/>
                </a:lnTo>
                <a:lnTo>
                  <a:pt x="675" y="1107"/>
                </a:lnTo>
                <a:close/>
                <a:moveTo>
                  <a:pt x="945" y="1558"/>
                </a:moveTo>
                <a:lnTo>
                  <a:pt x="945" y="18952"/>
                </a:lnTo>
                <a:lnTo>
                  <a:pt x="20645" y="18952"/>
                </a:lnTo>
                <a:lnTo>
                  <a:pt x="20645" y="1558"/>
                </a:lnTo>
                <a:lnTo>
                  <a:pt x="945" y="1558"/>
                </a:lnTo>
                <a:close/>
                <a:moveTo>
                  <a:pt x="19683" y="20211"/>
                </a:moveTo>
                <a:cubicBezTo>
                  <a:pt x="19791" y="20211"/>
                  <a:pt x="19877" y="20352"/>
                  <a:pt x="19877" y="20529"/>
                </a:cubicBezTo>
                <a:cubicBezTo>
                  <a:pt x="19877" y="20706"/>
                  <a:pt x="19791" y="20847"/>
                  <a:pt x="19683" y="20847"/>
                </a:cubicBezTo>
                <a:cubicBezTo>
                  <a:pt x="19575" y="20847"/>
                  <a:pt x="19489" y="20706"/>
                  <a:pt x="19489" y="20529"/>
                </a:cubicBezTo>
                <a:cubicBezTo>
                  <a:pt x="19489" y="20352"/>
                  <a:pt x="19575" y="20211"/>
                  <a:pt x="19683" y="20211"/>
                </a:cubicBezTo>
                <a:close/>
                <a:moveTo>
                  <a:pt x="20412" y="20211"/>
                </a:moveTo>
                <a:cubicBezTo>
                  <a:pt x="20520" y="20211"/>
                  <a:pt x="20606" y="20352"/>
                  <a:pt x="20606" y="20529"/>
                </a:cubicBezTo>
                <a:cubicBezTo>
                  <a:pt x="20606" y="20706"/>
                  <a:pt x="20520" y="20847"/>
                  <a:pt x="20412" y="20847"/>
                </a:cubicBezTo>
                <a:cubicBezTo>
                  <a:pt x="20304" y="20847"/>
                  <a:pt x="20218" y="20706"/>
                  <a:pt x="20218" y="20529"/>
                </a:cubicBezTo>
                <a:cubicBezTo>
                  <a:pt x="20218" y="20352"/>
                  <a:pt x="20304" y="20211"/>
                  <a:pt x="20412" y="20211"/>
                </a:cubicBezTo>
                <a:close/>
              </a:path>
            </a:pathLst>
          </a:cu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71435" tIns="71435" rIns="71435" bIns="71435" anchor="ctr"/>
          <a:lstStyle/>
          <a:p>
            <a:pPr>
              <a:defRPr>
                <a:latin typeface="+mn-lt"/>
                <a:ea typeface="+mn-ea"/>
                <a:cs typeface="+mn-cs"/>
                <a:sym typeface="Helvetica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CHALLENGES for any industry: Customer FEEDBACK"/>
          <p:cNvSpPr txBox="1"/>
          <p:nvPr/>
        </p:nvSpPr>
        <p:spPr>
          <a:xfrm>
            <a:off x="1790074" y="907376"/>
            <a:ext cx="19571818" cy="1158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5" tIns="71435" rIns="71435" bIns="71435">
            <a:spAutoFit/>
          </a:bodyPr>
          <a:lstStyle>
            <a:lvl1pPr algn="ctr" defTabSz="764022">
              <a:spcBef>
                <a:spcPts val="2900"/>
              </a:spcBef>
              <a:defRPr cap="all" spc="0" sz="8000">
                <a:solidFill>
                  <a:srgbClr val="030303"/>
                </a:solidFill>
                <a:latin typeface="DIN Condensed"/>
                <a:ea typeface="DIN Condensed"/>
                <a:cs typeface="DIN Condensed"/>
                <a:sym typeface="DIN Condensed"/>
              </a:defRPr>
            </a:lvl1pPr>
          </a:lstStyle>
          <a:p>
            <a:pPr/>
            <a:r>
              <a:t>not enough!</a:t>
            </a:r>
          </a:p>
        </p:txBody>
      </p:sp>
      <p:sp>
        <p:nvSpPr>
          <p:cNvPr id="263" name="Slide Number"/>
          <p:cNvSpPr txBox="1"/>
          <p:nvPr>
            <p:ph type="sldNum" sz="quarter" idx="4294967295"/>
          </p:nvPr>
        </p:nvSpPr>
        <p:spPr>
          <a:xfrm>
            <a:off x="23285279" y="12466859"/>
            <a:ext cx="449547" cy="79244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2" tIns="91422" rIns="91422" bIns="91422" anchor="ctr"/>
          <a:lstStyle>
            <a:lvl1pPr>
              <a:defRPr sz="4000">
                <a:latin typeface="Times"/>
                <a:ea typeface="Times"/>
                <a:cs typeface="Times"/>
                <a:sym typeface="Times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264" name="Line"/>
          <p:cNvSpPr/>
          <p:nvPr/>
        </p:nvSpPr>
        <p:spPr>
          <a:xfrm flipH="1" flipV="1">
            <a:off x="1371132" y="2197127"/>
            <a:ext cx="22181249" cy="2"/>
          </a:xfrm>
          <a:prstGeom prst="line">
            <a:avLst/>
          </a:prstGeom>
          <a:ln w="127000">
            <a:solidFill>
              <a:schemeClr val="accent1"/>
            </a:solidFill>
            <a:prstDash val="sysDot"/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26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972050" y="2507343"/>
            <a:ext cx="15501961" cy="1086575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Are we listening?…"/>
          <p:cNvSpPr txBox="1"/>
          <p:nvPr>
            <p:ph type="body" sz="half" idx="1"/>
          </p:nvPr>
        </p:nvSpPr>
        <p:spPr>
          <a:xfrm>
            <a:off x="1483230" y="3458133"/>
            <a:ext cx="13817014" cy="8397831"/>
          </a:xfrm>
          <a:prstGeom prst="rect">
            <a:avLst/>
          </a:prstGeom>
          <a:ln w="12700" cap="flat">
            <a:noFill/>
            <a:prstDash val="solid"/>
            <a:miter lim="400000"/>
          </a:ln>
        </p:spPr>
        <p:txBody>
          <a:bodyPr anchor="t"/>
          <a:lstStyle/>
          <a:p>
            <a:pPr marL="0" indent="0" defTabSz="788669">
              <a:lnSpc>
                <a:spcPct val="120000"/>
              </a:lnSpc>
              <a:spcBef>
                <a:spcPts val="0"/>
              </a:spcBef>
              <a:buSzTx/>
              <a:buNone/>
              <a:defRPr sz="570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pPr>
            <a:r>
              <a:t>Pre-processed the Data</a:t>
            </a:r>
          </a:p>
          <a:p>
            <a:pPr marL="0" indent="0" defTabSz="788669">
              <a:lnSpc>
                <a:spcPct val="120000"/>
              </a:lnSpc>
              <a:spcBef>
                <a:spcPts val="0"/>
              </a:spcBef>
              <a:buSzTx/>
              <a:buNone/>
              <a:defRPr sz="570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pPr>
          </a:p>
          <a:p>
            <a:pPr marL="0" indent="0" defTabSz="788669">
              <a:lnSpc>
                <a:spcPct val="120000"/>
              </a:lnSpc>
              <a:spcBef>
                <a:spcPts val="0"/>
              </a:spcBef>
              <a:buSzTx/>
              <a:buNone/>
              <a:defRPr sz="570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pPr>
            <a:r>
              <a:t>Tokenized the words</a:t>
            </a:r>
          </a:p>
          <a:p>
            <a:pPr marL="0" indent="0" defTabSz="788669">
              <a:lnSpc>
                <a:spcPct val="120000"/>
              </a:lnSpc>
              <a:spcBef>
                <a:spcPts val="0"/>
              </a:spcBef>
              <a:buSzTx/>
              <a:buNone/>
              <a:defRPr sz="570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pPr>
          </a:p>
          <a:p>
            <a:pPr marL="0" indent="0" defTabSz="788669">
              <a:lnSpc>
                <a:spcPct val="120000"/>
              </a:lnSpc>
              <a:spcBef>
                <a:spcPts val="0"/>
              </a:spcBef>
              <a:buSzTx/>
              <a:buNone/>
              <a:defRPr sz="570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pPr>
            <a:r>
              <a:t>Deep Learning Model : Sentiment Prediction</a:t>
            </a:r>
          </a:p>
        </p:txBody>
      </p:sp>
      <p:sp>
        <p:nvSpPr>
          <p:cNvPr id="268" name="Line"/>
          <p:cNvSpPr/>
          <p:nvPr/>
        </p:nvSpPr>
        <p:spPr>
          <a:xfrm flipH="1" flipV="1">
            <a:off x="1472731" y="2959127"/>
            <a:ext cx="22181249" cy="2"/>
          </a:xfrm>
          <a:prstGeom prst="line">
            <a:avLst/>
          </a:prstGeom>
          <a:ln w="127000">
            <a:solidFill>
              <a:schemeClr val="accent1"/>
            </a:solidFill>
            <a:prstDash val="sysDot"/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69" name="Slide Number"/>
          <p:cNvSpPr txBox="1"/>
          <p:nvPr>
            <p:ph type="sldNum" sz="quarter" idx="4294967295"/>
          </p:nvPr>
        </p:nvSpPr>
        <p:spPr>
          <a:xfrm>
            <a:off x="23285279" y="12466859"/>
            <a:ext cx="449547" cy="79244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2" tIns="91422" rIns="91422" bIns="91422" anchor="ctr"/>
          <a:lstStyle>
            <a:lvl1pPr>
              <a:defRPr sz="4000">
                <a:latin typeface="Times"/>
                <a:ea typeface="Times"/>
                <a:cs typeface="Times"/>
                <a:sym typeface="Times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270" name="CHALLENGES for any industry: Customer FEEDBACK"/>
          <p:cNvSpPr txBox="1"/>
          <p:nvPr>
            <p:ph type="title"/>
          </p:nvPr>
        </p:nvSpPr>
        <p:spPr>
          <a:xfrm>
            <a:off x="1434473" y="1593176"/>
            <a:ext cx="19571818" cy="1089357"/>
          </a:xfrm>
          <a:prstGeom prst="rect">
            <a:avLst/>
          </a:prstGeom>
        </p:spPr>
        <p:txBody>
          <a:bodyPr/>
          <a:lstStyle>
            <a:lvl1pPr defTabSz="710540">
              <a:spcBef>
                <a:spcPts val="2600"/>
              </a:spcBef>
              <a:defRPr sz="7400"/>
            </a:lvl1pPr>
          </a:lstStyle>
          <a:p>
            <a:pPr/>
            <a:r>
              <a:t>SENTIMENT ANALYSIS: How is the Customer Feeling?</a:t>
            </a:r>
          </a:p>
        </p:txBody>
      </p:sp>
      <p:sp>
        <p:nvSpPr>
          <p:cNvPr id="271" name="Theater Masks"/>
          <p:cNvSpPr/>
          <p:nvPr/>
        </p:nvSpPr>
        <p:spPr>
          <a:xfrm>
            <a:off x="16453063" y="3604188"/>
            <a:ext cx="5030986" cy="30273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15" h="21413" fill="norm" stroke="1" extrusionOk="0">
                <a:moveTo>
                  <a:pt x="9176" y="2"/>
                </a:moveTo>
                <a:cubicBezTo>
                  <a:pt x="9064" y="-9"/>
                  <a:pt x="8947" y="18"/>
                  <a:pt x="8834" y="92"/>
                </a:cubicBezTo>
                <a:cubicBezTo>
                  <a:pt x="7363" y="1063"/>
                  <a:pt x="5221" y="1164"/>
                  <a:pt x="5221" y="1164"/>
                </a:cubicBezTo>
                <a:cubicBezTo>
                  <a:pt x="5221" y="1164"/>
                  <a:pt x="3078" y="1077"/>
                  <a:pt x="1604" y="115"/>
                </a:cubicBezTo>
                <a:cubicBezTo>
                  <a:pt x="1153" y="-179"/>
                  <a:pt x="644" y="268"/>
                  <a:pt x="603" y="1002"/>
                </a:cubicBezTo>
                <a:cubicBezTo>
                  <a:pt x="455" y="3640"/>
                  <a:pt x="164" y="8159"/>
                  <a:pt x="19" y="10399"/>
                </a:cubicBezTo>
                <a:cubicBezTo>
                  <a:pt x="-42" y="11350"/>
                  <a:pt x="45" y="12308"/>
                  <a:pt x="271" y="13201"/>
                </a:cubicBezTo>
                <a:cubicBezTo>
                  <a:pt x="958" y="15906"/>
                  <a:pt x="2673" y="21421"/>
                  <a:pt x="5242" y="21413"/>
                </a:cubicBezTo>
                <a:cubicBezTo>
                  <a:pt x="7812" y="21405"/>
                  <a:pt x="9515" y="15882"/>
                  <a:pt x="10196" y="13171"/>
                </a:cubicBezTo>
                <a:cubicBezTo>
                  <a:pt x="10421" y="12278"/>
                  <a:pt x="10506" y="11318"/>
                  <a:pt x="10442" y="10367"/>
                </a:cubicBezTo>
                <a:cubicBezTo>
                  <a:pt x="10292" y="8128"/>
                  <a:pt x="9991" y="3610"/>
                  <a:pt x="9837" y="973"/>
                </a:cubicBezTo>
                <a:cubicBezTo>
                  <a:pt x="9805" y="422"/>
                  <a:pt x="9511" y="36"/>
                  <a:pt x="9176" y="2"/>
                </a:cubicBezTo>
                <a:close/>
                <a:moveTo>
                  <a:pt x="20228" y="2"/>
                </a:moveTo>
                <a:cubicBezTo>
                  <a:pt x="20116" y="-9"/>
                  <a:pt x="19999" y="18"/>
                  <a:pt x="19887" y="92"/>
                </a:cubicBezTo>
                <a:cubicBezTo>
                  <a:pt x="18415" y="1063"/>
                  <a:pt x="16273" y="1164"/>
                  <a:pt x="16273" y="1164"/>
                </a:cubicBezTo>
                <a:cubicBezTo>
                  <a:pt x="16273" y="1164"/>
                  <a:pt x="14130" y="1077"/>
                  <a:pt x="12656" y="115"/>
                </a:cubicBezTo>
                <a:cubicBezTo>
                  <a:pt x="12206" y="-179"/>
                  <a:pt x="11697" y="268"/>
                  <a:pt x="11655" y="1002"/>
                </a:cubicBezTo>
                <a:cubicBezTo>
                  <a:pt x="11507" y="3640"/>
                  <a:pt x="11217" y="8159"/>
                  <a:pt x="11072" y="10399"/>
                </a:cubicBezTo>
                <a:cubicBezTo>
                  <a:pt x="11011" y="11350"/>
                  <a:pt x="11097" y="12308"/>
                  <a:pt x="11324" y="13201"/>
                </a:cubicBezTo>
                <a:cubicBezTo>
                  <a:pt x="12011" y="15906"/>
                  <a:pt x="13725" y="21421"/>
                  <a:pt x="16295" y="21413"/>
                </a:cubicBezTo>
                <a:cubicBezTo>
                  <a:pt x="18864" y="21405"/>
                  <a:pt x="20568" y="15882"/>
                  <a:pt x="21249" y="13171"/>
                </a:cubicBezTo>
                <a:cubicBezTo>
                  <a:pt x="21473" y="12278"/>
                  <a:pt x="21558" y="11318"/>
                  <a:pt x="21494" y="10367"/>
                </a:cubicBezTo>
                <a:cubicBezTo>
                  <a:pt x="21344" y="8128"/>
                  <a:pt x="21046" y="3610"/>
                  <a:pt x="20892" y="973"/>
                </a:cubicBezTo>
                <a:cubicBezTo>
                  <a:pt x="20859" y="422"/>
                  <a:pt x="20564" y="36"/>
                  <a:pt x="20228" y="2"/>
                </a:cubicBezTo>
                <a:close/>
                <a:moveTo>
                  <a:pt x="15706" y="3881"/>
                </a:moveTo>
                <a:cubicBezTo>
                  <a:pt x="15759" y="3853"/>
                  <a:pt x="15825" y="3918"/>
                  <a:pt x="15817" y="4029"/>
                </a:cubicBezTo>
                <a:cubicBezTo>
                  <a:pt x="15745" y="5047"/>
                  <a:pt x="15240" y="5708"/>
                  <a:pt x="14104" y="5753"/>
                </a:cubicBezTo>
                <a:cubicBezTo>
                  <a:pt x="12902" y="5800"/>
                  <a:pt x="12611" y="6430"/>
                  <a:pt x="12395" y="7156"/>
                </a:cubicBezTo>
                <a:cubicBezTo>
                  <a:pt x="12354" y="7293"/>
                  <a:pt x="12230" y="7241"/>
                  <a:pt x="12235" y="7089"/>
                </a:cubicBezTo>
                <a:cubicBezTo>
                  <a:pt x="12287" y="5332"/>
                  <a:pt x="13140" y="5022"/>
                  <a:pt x="13934" y="4956"/>
                </a:cubicBezTo>
                <a:cubicBezTo>
                  <a:pt x="15171" y="4923"/>
                  <a:pt x="15465" y="4476"/>
                  <a:pt x="15661" y="3942"/>
                </a:cubicBezTo>
                <a:cubicBezTo>
                  <a:pt x="15673" y="3910"/>
                  <a:pt x="15688" y="3890"/>
                  <a:pt x="15706" y="3881"/>
                </a:cubicBezTo>
                <a:close/>
                <a:moveTo>
                  <a:pt x="16808" y="3881"/>
                </a:moveTo>
                <a:cubicBezTo>
                  <a:pt x="16843" y="3861"/>
                  <a:pt x="16884" y="3878"/>
                  <a:pt x="16908" y="3942"/>
                </a:cubicBezTo>
                <a:cubicBezTo>
                  <a:pt x="17103" y="4476"/>
                  <a:pt x="17397" y="4923"/>
                  <a:pt x="18634" y="4956"/>
                </a:cubicBezTo>
                <a:cubicBezTo>
                  <a:pt x="19429" y="5022"/>
                  <a:pt x="20282" y="5332"/>
                  <a:pt x="20334" y="7089"/>
                </a:cubicBezTo>
                <a:cubicBezTo>
                  <a:pt x="20338" y="7241"/>
                  <a:pt x="20212" y="7293"/>
                  <a:pt x="20172" y="7156"/>
                </a:cubicBezTo>
                <a:cubicBezTo>
                  <a:pt x="19955" y="6430"/>
                  <a:pt x="19667" y="5800"/>
                  <a:pt x="18464" y="5753"/>
                </a:cubicBezTo>
                <a:cubicBezTo>
                  <a:pt x="17329" y="5708"/>
                  <a:pt x="16823" y="5047"/>
                  <a:pt x="16751" y="4029"/>
                </a:cubicBezTo>
                <a:cubicBezTo>
                  <a:pt x="16746" y="3955"/>
                  <a:pt x="16773" y="3901"/>
                  <a:pt x="16808" y="3881"/>
                </a:cubicBezTo>
                <a:close/>
                <a:moveTo>
                  <a:pt x="2595" y="4052"/>
                </a:moveTo>
                <a:cubicBezTo>
                  <a:pt x="2712" y="4043"/>
                  <a:pt x="2835" y="4054"/>
                  <a:pt x="2962" y="4094"/>
                </a:cubicBezTo>
                <a:cubicBezTo>
                  <a:pt x="3439" y="4245"/>
                  <a:pt x="4274" y="4788"/>
                  <a:pt x="4610" y="5168"/>
                </a:cubicBezTo>
                <a:cubicBezTo>
                  <a:pt x="4857" y="5448"/>
                  <a:pt x="4423" y="6295"/>
                  <a:pt x="4238" y="6133"/>
                </a:cubicBezTo>
                <a:cubicBezTo>
                  <a:pt x="3904" y="5843"/>
                  <a:pt x="3394" y="5296"/>
                  <a:pt x="2720" y="4975"/>
                </a:cubicBezTo>
                <a:cubicBezTo>
                  <a:pt x="2045" y="4654"/>
                  <a:pt x="1430" y="5562"/>
                  <a:pt x="1227" y="5795"/>
                </a:cubicBezTo>
                <a:cubicBezTo>
                  <a:pt x="1066" y="5979"/>
                  <a:pt x="947" y="5702"/>
                  <a:pt x="1069" y="5485"/>
                </a:cubicBezTo>
                <a:cubicBezTo>
                  <a:pt x="1203" y="5247"/>
                  <a:pt x="1774" y="4115"/>
                  <a:pt x="2595" y="4052"/>
                </a:cubicBezTo>
                <a:close/>
                <a:moveTo>
                  <a:pt x="7868" y="4052"/>
                </a:moveTo>
                <a:cubicBezTo>
                  <a:pt x="8690" y="4115"/>
                  <a:pt x="9259" y="5247"/>
                  <a:pt x="9392" y="5485"/>
                </a:cubicBezTo>
                <a:cubicBezTo>
                  <a:pt x="9514" y="5702"/>
                  <a:pt x="9397" y="5979"/>
                  <a:pt x="9236" y="5795"/>
                </a:cubicBezTo>
                <a:cubicBezTo>
                  <a:pt x="9033" y="5562"/>
                  <a:pt x="8418" y="4654"/>
                  <a:pt x="7744" y="4975"/>
                </a:cubicBezTo>
                <a:cubicBezTo>
                  <a:pt x="7069" y="5296"/>
                  <a:pt x="6559" y="5843"/>
                  <a:pt x="6226" y="6133"/>
                </a:cubicBezTo>
                <a:cubicBezTo>
                  <a:pt x="6040" y="6295"/>
                  <a:pt x="5606" y="5448"/>
                  <a:pt x="5853" y="5168"/>
                </a:cubicBezTo>
                <a:cubicBezTo>
                  <a:pt x="6190" y="4788"/>
                  <a:pt x="7025" y="4245"/>
                  <a:pt x="7502" y="4094"/>
                </a:cubicBezTo>
                <a:cubicBezTo>
                  <a:pt x="7629" y="4054"/>
                  <a:pt x="7751" y="4043"/>
                  <a:pt x="7868" y="4052"/>
                </a:cubicBezTo>
                <a:close/>
                <a:moveTo>
                  <a:pt x="3422" y="7011"/>
                </a:moveTo>
                <a:cubicBezTo>
                  <a:pt x="3854" y="7055"/>
                  <a:pt x="4232" y="7409"/>
                  <a:pt x="4415" y="7953"/>
                </a:cubicBezTo>
                <a:cubicBezTo>
                  <a:pt x="4455" y="8071"/>
                  <a:pt x="4369" y="8209"/>
                  <a:pt x="4279" y="8176"/>
                </a:cubicBezTo>
                <a:cubicBezTo>
                  <a:pt x="3946" y="8056"/>
                  <a:pt x="3550" y="8060"/>
                  <a:pt x="3139" y="8218"/>
                </a:cubicBezTo>
                <a:cubicBezTo>
                  <a:pt x="2729" y="8376"/>
                  <a:pt x="2370" y="8661"/>
                  <a:pt x="2103" y="9012"/>
                </a:cubicBezTo>
                <a:cubicBezTo>
                  <a:pt x="2031" y="9107"/>
                  <a:pt x="1918" y="9046"/>
                  <a:pt x="1922" y="8912"/>
                </a:cubicBezTo>
                <a:cubicBezTo>
                  <a:pt x="1947" y="8082"/>
                  <a:pt x="2372" y="7308"/>
                  <a:pt x="2977" y="7076"/>
                </a:cubicBezTo>
                <a:cubicBezTo>
                  <a:pt x="3128" y="7017"/>
                  <a:pt x="3278" y="6996"/>
                  <a:pt x="3422" y="7011"/>
                </a:cubicBezTo>
                <a:close/>
                <a:moveTo>
                  <a:pt x="7039" y="7011"/>
                </a:moveTo>
                <a:cubicBezTo>
                  <a:pt x="7183" y="6996"/>
                  <a:pt x="7333" y="7018"/>
                  <a:pt x="7484" y="7076"/>
                </a:cubicBezTo>
                <a:cubicBezTo>
                  <a:pt x="8089" y="7308"/>
                  <a:pt x="8515" y="8082"/>
                  <a:pt x="8540" y="8912"/>
                </a:cubicBezTo>
                <a:cubicBezTo>
                  <a:pt x="8544" y="9046"/>
                  <a:pt x="8430" y="9107"/>
                  <a:pt x="8358" y="9012"/>
                </a:cubicBezTo>
                <a:cubicBezTo>
                  <a:pt x="8092" y="8661"/>
                  <a:pt x="7735" y="8376"/>
                  <a:pt x="7324" y="8218"/>
                </a:cubicBezTo>
                <a:cubicBezTo>
                  <a:pt x="6914" y="8060"/>
                  <a:pt x="6515" y="8056"/>
                  <a:pt x="6183" y="8176"/>
                </a:cubicBezTo>
                <a:cubicBezTo>
                  <a:pt x="6093" y="8209"/>
                  <a:pt x="6009" y="8071"/>
                  <a:pt x="6048" y="7953"/>
                </a:cubicBezTo>
                <a:cubicBezTo>
                  <a:pt x="6231" y="7409"/>
                  <a:pt x="6607" y="7055"/>
                  <a:pt x="7039" y="7011"/>
                </a:cubicBezTo>
                <a:close/>
                <a:moveTo>
                  <a:pt x="15516" y="7134"/>
                </a:moveTo>
                <a:cubicBezTo>
                  <a:pt x="15579" y="7130"/>
                  <a:pt x="15638" y="7202"/>
                  <a:pt x="15628" y="7302"/>
                </a:cubicBezTo>
                <a:cubicBezTo>
                  <a:pt x="15543" y="8120"/>
                  <a:pt x="15065" y="8807"/>
                  <a:pt x="14447" y="8918"/>
                </a:cubicBezTo>
                <a:cubicBezTo>
                  <a:pt x="13830" y="9030"/>
                  <a:pt x="13275" y="8532"/>
                  <a:pt x="13085" y="7763"/>
                </a:cubicBezTo>
                <a:cubicBezTo>
                  <a:pt x="13055" y="7638"/>
                  <a:pt x="13149" y="7516"/>
                  <a:pt x="13236" y="7566"/>
                </a:cubicBezTo>
                <a:cubicBezTo>
                  <a:pt x="13557" y="7752"/>
                  <a:pt x="13952" y="7826"/>
                  <a:pt x="14371" y="7750"/>
                </a:cubicBezTo>
                <a:cubicBezTo>
                  <a:pt x="14790" y="7674"/>
                  <a:pt x="15166" y="7462"/>
                  <a:pt x="15456" y="7166"/>
                </a:cubicBezTo>
                <a:cubicBezTo>
                  <a:pt x="15476" y="7146"/>
                  <a:pt x="15496" y="7135"/>
                  <a:pt x="15516" y="7134"/>
                </a:cubicBezTo>
                <a:close/>
                <a:moveTo>
                  <a:pt x="17050" y="7134"/>
                </a:moveTo>
                <a:cubicBezTo>
                  <a:pt x="17071" y="7135"/>
                  <a:pt x="17093" y="7146"/>
                  <a:pt x="17112" y="7166"/>
                </a:cubicBezTo>
                <a:cubicBezTo>
                  <a:pt x="17402" y="7462"/>
                  <a:pt x="17778" y="7674"/>
                  <a:pt x="18197" y="7750"/>
                </a:cubicBezTo>
                <a:cubicBezTo>
                  <a:pt x="18616" y="7826"/>
                  <a:pt x="19011" y="7752"/>
                  <a:pt x="19333" y="7566"/>
                </a:cubicBezTo>
                <a:cubicBezTo>
                  <a:pt x="19420" y="7516"/>
                  <a:pt x="19514" y="7638"/>
                  <a:pt x="19483" y="7763"/>
                </a:cubicBezTo>
                <a:cubicBezTo>
                  <a:pt x="19293" y="8532"/>
                  <a:pt x="18737" y="9030"/>
                  <a:pt x="18119" y="8918"/>
                </a:cubicBezTo>
                <a:cubicBezTo>
                  <a:pt x="17502" y="8807"/>
                  <a:pt x="17023" y="8120"/>
                  <a:pt x="16939" y="7302"/>
                </a:cubicBezTo>
                <a:cubicBezTo>
                  <a:pt x="16928" y="7202"/>
                  <a:pt x="16987" y="7130"/>
                  <a:pt x="17050" y="7134"/>
                </a:cubicBezTo>
                <a:close/>
                <a:moveTo>
                  <a:pt x="4206" y="9270"/>
                </a:moveTo>
                <a:cubicBezTo>
                  <a:pt x="4243" y="9266"/>
                  <a:pt x="4280" y="9298"/>
                  <a:pt x="4292" y="9370"/>
                </a:cubicBezTo>
                <a:cubicBezTo>
                  <a:pt x="4461" y="10356"/>
                  <a:pt x="4146" y="11287"/>
                  <a:pt x="3106" y="12045"/>
                </a:cubicBezTo>
                <a:cubicBezTo>
                  <a:pt x="2006" y="12848"/>
                  <a:pt x="1884" y="13612"/>
                  <a:pt x="1852" y="14420"/>
                </a:cubicBezTo>
                <a:cubicBezTo>
                  <a:pt x="1845" y="14573"/>
                  <a:pt x="1719" y="14603"/>
                  <a:pt x="1688" y="14459"/>
                </a:cubicBezTo>
                <a:cubicBezTo>
                  <a:pt x="1330" y="12802"/>
                  <a:pt x="2047" y="11979"/>
                  <a:pt x="2767" y="11416"/>
                </a:cubicBezTo>
                <a:cubicBezTo>
                  <a:pt x="3902" y="10605"/>
                  <a:pt x="4071" y="10006"/>
                  <a:pt x="4128" y="9389"/>
                </a:cubicBezTo>
                <a:cubicBezTo>
                  <a:pt x="4135" y="9316"/>
                  <a:pt x="4170" y="9274"/>
                  <a:pt x="4206" y="9270"/>
                </a:cubicBezTo>
                <a:close/>
                <a:moveTo>
                  <a:pt x="6257" y="9270"/>
                </a:moveTo>
                <a:cubicBezTo>
                  <a:pt x="6293" y="9274"/>
                  <a:pt x="6328" y="9316"/>
                  <a:pt x="6335" y="9389"/>
                </a:cubicBezTo>
                <a:cubicBezTo>
                  <a:pt x="6393" y="10006"/>
                  <a:pt x="6561" y="10605"/>
                  <a:pt x="7697" y="11416"/>
                </a:cubicBezTo>
                <a:cubicBezTo>
                  <a:pt x="8416" y="11979"/>
                  <a:pt x="9133" y="12802"/>
                  <a:pt x="8776" y="14459"/>
                </a:cubicBezTo>
                <a:cubicBezTo>
                  <a:pt x="8745" y="14603"/>
                  <a:pt x="8616" y="14573"/>
                  <a:pt x="8610" y="14420"/>
                </a:cubicBezTo>
                <a:cubicBezTo>
                  <a:pt x="8578" y="13612"/>
                  <a:pt x="8456" y="12848"/>
                  <a:pt x="7355" y="12045"/>
                </a:cubicBezTo>
                <a:cubicBezTo>
                  <a:pt x="6316" y="11287"/>
                  <a:pt x="6000" y="10359"/>
                  <a:pt x="6169" y="9373"/>
                </a:cubicBezTo>
                <a:cubicBezTo>
                  <a:pt x="6181" y="9301"/>
                  <a:pt x="6220" y="9266"/>
                  <a:pt x="6257" y="9270"/>
                </a:cubicBezTo>
                <a:close/>
                <a:moveTo>
                  <a:pt x="14806" y="10174"/>
                </a:moveTo>
                <a:cubicBezTo>
                  <a:pt x="14949" y="10126"/>
                  <a:pt x="15024" y="10440"/>
                  <a:pt x="14900" y="10564"/>
                </a:cubicBezTo>
                <a:cubicBezTo>
                  <a:pt x="14124" y="11335"/>
                  <a:pt x="12929" y="12985"/>
                  <a:pt x="13171" y="15692"/>
                </a:cubicBezTo>
                <a:cubicBezTo>
                  <a:pt x="13193" y="15931"/>
                  <a:pt x="13002" y="16036"/>
                  <a:pt x="12931" y="15824"/>
                </a:cubicBezTo>
                <a:cubicBezTo>
                  <a:pt x="12333" y="14020"/>
                  <a:pt x="12765" y="10861"/>
                  <a:pt x="14806" y="10174"/>
                </a:cubicBezTo>
                <a:close/>
                <a:moveTo>
                  <a:pt x="17762" y="10174"/>
                </a:moveTo>
                <a:cubicBezTo>
                  <a:pt x="19803" y="10860"/>
                  <a:pt x="20235" y="14020"/>
                  <a:pt x="19637" y="15824"/>
                </a:cubicBezTo>
                <a:cubicBezTo>
                  <a:pt x="19567" y="16036"/>
                  <a:pt x="19374" y="15931"/>
                  <a:pt x="19395" y="15692"/>
                </a:cubicBezTo>
                <a:cubicBezTo>
                  <a:pt x="19637" y="12985"/>
                  <a:pt x="18442" y="11335"/>
                  <a:pt x="17666" y="10564"/>
                </a:cubicBezTo>
                <a:cubicBezTo>
                  <a:pt x="17542" y="10440"/>
                  <a:pt x="17620" y="10126"/>
                  <a:pt x="17762" y="10174"/>
                </a:cubicBezTo>
                <a:close/>
                <a:moveTo>
                  <a:pt x="15388" y="11035"/>
                </a:moveTo>
                <a:cubicBezTo>
                  <a:pt x="15635" y="11195"/>
                  <a:pt x="15945" y="11290"/>
                  <a:pt x="16283" y="11290"/>
                </a:cubicBezTo>
                <a:cubicBezTo>
                  <a:pt x="16622" y="11290"/>
                  <a:pt x="16934" y="11195"/>
                  <a:pt x="17181" y="11035"/>
                </a:cubicBezTo>
                <a:cubicBezTo>
                  <a:pt x="17248" y="10992"/>
                  <a:pt x="17329" y="11059"/>
                  <a:pt x="17311" y="11145"/>
                </a:cubicBezTo>
                <a:cubicBezTo>
                  <a:pt x="17201" y="11674"/>
                  <a:pt x="16782" y="12068"/>
                  <a:pt x="16283" y="12068"/>
                </a:cubicBezTo>
                <a:cubicBezTo>
                  <a:pt x="15785" y="12068"/>
                  <a:pt x="15368" y="11674"/>
                  <a:pt x="15257" y="11145"/>
                </a:cubicBezTo>
                <a:cubicBezTo>
                  <a:pt x="15239" y="11059"/>
                  <a:pt x="15321" y="10992"/>
                  <a:pt x="15388" y="11035"/>
                </a:cubicBezTo>
                <a:close/>
                <a:moveTo>
                  <a:pt x="4335" y="11558"/>
                </a:moveTo>
                <a:cubicBezTo>
                  <a:pt x="4582" y="11718"/>
                  <a:pt x="4892" y="11813"/>
                  <a:pt x="5231" y="11813"/>
                </a:cubicBezTo>
                <a:cubicBezTo>
                  <a:pt x="5569" y="11813"/>
                  <a:pt x="5881" y="11718"/>
                  <a:pt x="6128" y="11558"/>
                </a:cubicBezTo>
                <a:cubicBezTo>
                  <a:pt x="6195" y="11515"/>
                  <a:pt x="6277" y="11582"/>
                  <a:pt x="6259" y="11668"/>
                </a:cubicBezTo>
                <a:cubicBezTo>
                  <a:pt x="6148" y="12197"/>
                  <a:pt x="5729" y="12591"/>
                  <a:pt x="5231" y="12591"/>
                </a:cubicBezTo>
                <a:cubicBezTo>
                  <a:pt x="4732" y="12591"/>
                  <a:pt x="4315" y="12197"/>
                  <a:pt x="4204" y="11668"/>
                </a:cubicBezTo>
                <a:cubicBezTo>
                  <a:pt x="4187" y="11582"/>
                  <a:pt x="4268" y="11514"/>
                  <a:pt x="4335" y="11558"/>
                </a:cubicBezTo>
                <a:close/>
                <a:moveTo>
                  <a:pt x="16283" y="12817"/>
                </a:moveTo>
                <a:cubicBezTo>
                  <a:pt x="17354" y="12817"/>
                  <a:pt x="18250" y="14190"/>
                  <a:pt x="18488" y="16037"/>
                </a:cubicBezTo>
                <a:cubicBezTo>
                  <a:pt x="18526" y="16337"/>
                  <a:pt x="18352" y="16576"/>
                  <a:pt x="18209" y="16424"/>
                </a:cubicBezTo>
                <a:cubicBezTo>
                  <a:pt x="17679" y="15865"/>
                  <a:pt x="17010" y="15530"/>
                  <a:pt x="16283" y="15530"/>
                </a:cubicBezTo>
                <a:cubicBezTo>
                  <a:pt x="15557" y="15530"/>
                  <a:pt x="14890" y="15865"/>
                  <a:pt x="14360" y="16424"/>
                </a:cubicBezTo>
                <a:cubicBezTo>
                  <a:pt x="14216" y="16576"/>
                  <a:pt x="14040" y="16337"/>
                  <a:pt x="14079" y="16037"/>
                </a:cubicBezTo>
                <a:cubicBezTo>
                  <a:pt x="14316" y="14190"/>
                  <a:pt x="15213" y="12817"/>
                  <a:pt x="16283" y="12817"/>
                </a:cubicBezTo>
                <a:close/>
                <a:moveTo>
                  <a:pt x="3198" y="13352"/>
                </a:moveTo>
                <a:cubicBezTo>
                  <a:pt x="3234" y="13346"/>
                  <a:pt x="3271" y="13359"/>
                  <a:pt x="3307" y="13397"/>
                </a:cubicBezTo>
                <a:cubicBezTo>
                  <a:pt x="3837" y="13957"/>
                  <a:pt x="4504" y="14291"/>
                  <a:pt x="5231" y="14291"/>
                </a:cubicBezTo>
                <a:cubicBezTo>
                  <a:pt x="5957" y="14291"/>
                  <a:pt x="6626" y="13957"/>
                  <a:pt x="7156" y="13397"/>
                </a:cubicBezTo>
                <a:cubicBezTo>
                  <a:pt x="7300" y="13246"/>
                  <a:pt x="7474" y="13488"/>
                  <a:pt x="7435" y="13788"/>
                </a:cubicBezTo>
                <a:cubicBezTo>
                  <a:pt x="7198" y="15635"/>
                  <a:pt x="6301" y="17008"/>
                  <a:pt x="5231" y="17008"/>
                </a:cubicBezTo>
                <a:cubicBezTo>
                  <a:pt x="4160" y="17008"/>
                  <a:pt x="3264" y="15635"/>
                  <a:pt x="3026" y="13788"/>
                </a:cubicBezTo>
                <a:cubicBezTo>
                  <a:pt x="2997" y="13563"/>
                  <a:pt x="3090" y="13370"/>
                  <a:pt x="3198" y="13352"/>
                </a:cubicBezTo>
                <a:close/>
              </a:path>
            </a:pathLst>
          </a:custGeom>
          <a:solidFill>
            <a:srgbClr val="FFFFFF"/>
          </a:solidFill>
          <a:ln w="50800">
            <a:solidFill>
              <a:srgbClr val="941751"/>
            </a:solidFill>
          </a:ln>
        </p:spPr>
        <p:txBody>
          <a:bodyPr lIns="71435" tIns="71435" rIns="71435" bIns="71435" anchor="ctr"/>
          <a:lstStyle/>
          <a:p>
            <a:pPr>
              <a:defRPr>
                <a:latin typeface="+mn-lt"/>
                <a:ea typeface="+mn-ea"/>
                <a:cs typeface="+mn-cs"/>
                <a:sym typeface="Helvetica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New_Template9">
  <a:themeElements>
    <a:clrScheme name="New_Template9">
      <a:dk1>
        <a:srgbClr val="5C5C5C"/>
      </a:dk1>
      <a:lt1>
        <a:srgbClr val="FFFFFF"/>
      </a:lt1>
      <a:dk2>
        <a:srgbClr val="A7A7A7"/>
      </a:dk2>
      <a:lt2>
        <a:srgbClr val="535353"/>
      </a:lt2>
      <a:accent1>
        <a:srgbClr val="80989C"/>
      </a:accent1>
      <a:accent2>
        <a:srgbClr val="A8AB65"/>
      </a:accent2>
      <a:accent3>
        <a:srgbClr val="CBAC69"/>
      </a:accent3>
      <a:accent4>
        <a:srgbClr val="CF7330"/>
      </a:accent4>
      <a:accent5>
        <a:srgbClr val="B44C34"/>
      </a:accent5>
      <a:accent6>
        <a:srgbClr val="8C869B"/>
      </a:accent6>
      <a:hlink>
        <a:srgbClr val="0000FF"/>
      </a:hlink>
      <a:folHlink>
        <a:srgbClr val="FF00FF"/>
      </a:folHlink>
    </a:clrScheme>
    <a:fontScheme name="New_Template9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New_Template9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71435" tIns="71435" rIns="71435" bIns="71435" numCol="1" spcCol="38100" rtlCol="0" anchor="ctr" upright="0">
        <a:spAutoFit/>
      </a:bodyPr>
      <a:lstStyle>
        <a:defPPr marL="0" marR="0" indent="0" algn="l" defTabSz="821529" rtl="0" fontAlgn="auto" latinLnBrk="0" hangingPunct="0">
          <a:lnSpc>
            <a:spcPct val="100000"/>
          </a:lnSpc>
          <a:spcBef>
            <a:spcPts val="1900"/>
          </a:spcBef>
          <a:spcAft>
            <a:spcPts val="0"/>
          </a:spcAft>
          <a:buClrTx/>
          <a:buSzTx/>
          <a:buFontTx/>
          <a:buNone/>
          <a:tabLst/>
          <a:defRPr b="0" baseline="0" cap="none" i="0" spc="38" strike="noStrike" sz="3800" u="none" kumimoji="0" normalizeH="0">
            <a:ln>
              <a:noFill/>
            </a:ln>
            <a:solidFill>
              <a:srgbClr val="5C5C5C"/>
            </a:solidFill>
            <a:effectLst/>
            <a:uFillTx/>
            <a:latin typeface="+mj-lt"/>
            <a:ea typeface="+mj-ea"/>
            <a:cs typeface="+mj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5" tIns="71435" rIns="71435" bIns="71435" numCol="1" spcCol="38100" rtlCol="0" anchor="ctr" upright="0">
        <a:spAutoFit/>
      </a:bodyPr>
      <a:lstStyle>
        <a:defPPr marL="0" marR="0" indent="0" algn="l" defTabSz="821529" rtl="0" fontAlgn="auto" latinLnBrk="0" hangingPunct="0">
          <a:lnSpc>
            <a:spcPct val="100000"/>
          </a:lnSpc>
          <a:spcBef>
            <a:spcPts val="1900"/>
          </a:spcBef>
          <a:spcAft>
            <a:spcPts val="0"/>
          </a:spcAft>
          <a:buClrTx/>
          <a:buSzTx/>
          <a:buFontTx/>
          <a:buNone/>
          <a:tabLst/>
          <a:defRPr b="0" baseline="0" cap="none" i="0" spc="38" strike="noStrike" sz="3800" u="none" kumimoji="0" normalizeH="0">
            <a:ln>
              <a:noFill/>
            </a:ln>
            <a:solidFill>
              <a:srgbClr val="5C5C5C"/>
            </a:solidFill>
            <a:effectLst/>
            <a:uFillTx/>
            <a:latin typeface="+mj-lt"/>
            <a:ea typeface="+mj-ea"/>
            <a:cs typeface="+mj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New_Template9">
  <a:themeElements>
    <a:clrScheme name="New_Template9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80989C"/>
      </a:accent1>
      <a:accent2>
        <a:srgbClr val="A8AB65"/>
      </a:accent2>
      <a:accent3>
        <a:srgbClr val="CBAC69"/>
      </a:accent3>
      <a:accent4>
        <a:srgbClr val="CF7330"/>
      </a:accent4>
      <a:accent5>
        <a:srgbClr val="B44C34"/>
      </a:accent5>
      <a:accent6>
        <a:srgbClr val="8C869B"/>
      </a:accent6>
      <a:hlink>
        <a:srgbClr val="0000FF"/>
      </a:hlink>
      <a:folHlink>
        <a:srgbClr val="FF00FF"/>
      </a:folHlink>
    </a:clrScheme>
    <a:fontScheme name="New_Template9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New_Template9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71435" tIns="71435" rIns="71435" bIns="71435" numCol="1" spcCol="38100" rtlCol="0" anchor="ctr" upright="0">
        <a:spAutoFit/>
      </a:bodyPr>
      <a:lstStyle>
        <a:defPPr marL="0" marR="0" indent="0" algn="l" defTabSz="821529" rtl="0" fontAlgn="auto" latinLnBrk="0" hangingPunct="0">
          <a:lnSpc>
            <a:spcPct val="100000"/>
          </a:lnSpc>
          <a:spcBef>
            <a:spcPts val="1900"/>
          </a:spcBef>
          <a:spcAft>
            <a:spcPts val="0"/>
          </a:spcAft>
          <a:buClrTx/>
          <a:buSzTx/>
          <a:buFontTx/>
          <a:buNone/>
          <a:tabLst/>
          <a:defRPr b="0" baseline="0" cap="none" i="0" spc="38" strike="noStrike" sz="3800" u="none" kumimoji="0" normalizeH="0">
            <a:ln>
              <a:noFill/>
            </a:ln>
            <a:solidFill>
              <a:srgbClr val="5C5C5C"/>
            </a:solidFill>
            <a:effectLst/>
            <a:uFillTx/>
            <a:latin typeface="+mj-lt"/>
            <a:ea typeface="+mj-ea"/>
            <a:cs typeface="+mj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5" tIns="71435" rIns="71435" bIns="71435" numCol="1" spcCol="38100" rtlCol="0" anchor="ctr" upright="0">
        <a:spAutoFit/>
      </a:bodyPr>
      <a:lstStyle>
        <a:defPPr marL="0" marR="0" indent="0" algn="l" defTabSz="821529" rtl="0" fontAlgn="auto" latinLnBrk="0" hangingPunct="0">
          <a:lnSpc>
            <a:spcPct val="100000"/>
          </a:lnSpc>
          <a:spcBef>
            <a:spcPts val="1900"/>
          </a:spcBef>
          <a:spcAft>
            <a:spcPts val="0"/>
          </a:spcAft>
          <a:buClrTx/>
          <a:buSzTx/>
          <a:buFontTx/>
          <a:buNone/>
          <a:tabLst/>
          <a:defRPr b="0" baseline="0" cap="none" i="0" spc="38" strike="noStrike" sz="3800" u="none" kumimoji="0" normalizeH="0">
            <a:ln>
              <a:noFill/>
            </a:ln>
            <a:solidFill>
              <a:srgbClr val="5C5C5C"/>
            </a:solidFill>
            <a:effectLst/>
            <a:uFillTx/>
            <a:latin typeface="+mj-lt"/>
            <a:ea typeface="+mj-ea"/>
            <a:cs typeface="+mj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